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psd" ContentType="image/p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8"/>
  </p:notesMasterIdLst>
  <p:sldIdLst>
    <p:sldId id="278" r:id="rId2"/>
    <p:sldId id="257" r:id="rId3"/>
    <p:sldId id="258" r:id="rId4"/>
    <p:sldId id="279" r:id="rId5"/>
    <p:sldId id="283" r:id="rId6"/>
    <p:sldId id="259" r:id="rId7"/>
    <p:sldId id="275" r:id="rId8"/>
    <p:sldId id="260" r:id="rId9"/>
    <p:sldId id="281" r:id="rId10"/>
    <p:sldId id="285" r:id="rId11"/>
    <p:sldId id="282" r:id="rId12"/>
    <p:sldId id="272" r:id="rId13"/>
    <p:sldId id="271" r:id="rId14"/>
    <p:sldId id="284" r:id="rId15"/>
    <p:sldId id="263" r:id="rId16"/>
    <p:sldId id="27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C38"/>
    <a:srgbClr val="77988B"/>
    <a:srgbClr val="71B2DF"/>
    <a:srgbClr val="E68038"/>
    <a:srgbClr val="6782FB"/>
    <a:srgbClr val="403F38"/>
    <a:srgbClr val="8DB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/>
    <p:restoredTop sz="84691"/>
  </p:normalViewPr>
  <p:slideViewPr>
    <p:cSldViewPr snapToGrid="0" snapToObjects="1">
      <p:cViewPr varScale="1">
        <p:scale>
          <a:sx n="96" d="100"/>
          <a:sy n="96" d="100"/>
        </p:scale>
        <p:origin x="10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626B5-F12E-0646-9017-66B93DB0212A}" type="doc">
      <dgm:prSet loTypeId="urn:microsoft.com/office/officeart/2008/layout/HexagonCluster" loCatId="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CDCA1FC9-BAE2-8949-8F28-6D7DFFA96BDC}">
      <dgm:prSet phldrT="[Texte]"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Possibilités de jouer en groupe (Amis </a:t>
          </a:r>
          <a:r>
            <a:rPr lang="fr-FR" dirty="0" err="1">
              <a:latin typeface="Century Gothic" panose="020B0502020202020204" pitchFamily="34" charset="0"/>
            </a:rPr>
            <a:t>Facebooks</a:t>
          </a:r>
          <a:r>
            <a:rPr lang="fr-FR" dirty="0">
              <a:latin typeface="Century Gothic" panose="020B0502020202020204" pitchFamily="34" charset="0"/>
            </a:rPr>
            <a:t>)</a:t>
          </a:r>
        </a:p>
      </dgm:t>
    </dgm:pt>
    <dgm:pt modelId="{1C2230A8-49EA-594A-BB0A-8452554152E7}" type="parTrans" cxnId="{0744E2A1-74CF-AE46-98E0-5061AE741ADD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1F2324AC-0EE5-304F-B257-1C72C8509974}" type="sibTrans" cxnId="{0744E2A1-74CF-AE46-98E0-5061AE741ADD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7C58D972-2C6C-9948-BE29-D41B8D760226}">
      <dgm:prSet phldrT="[Texte]"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Visite Interactive</a:t>
          </a:r>
        </a:p>
      </dgm:t>
    </dgm:pt>
    <dgm:pt modelId="{523EE2A9-EC35-CF4B-9F38-C5F6906E3B0B}" type="parTrans" cxnId="{12EC94BE-E7A8-8045-A17D-098830DB9DD8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7043B267-ABFB-B644-83E5-204BC4A17191}" type="sibTrans" cxnId="{12EC94BE-E7A8-8045-A17D-098830DB9DD8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F609C63C-2A65-A840-A0A8-1AC71A0F1915}">
      <dgm:prSet phldrT="[Texte]"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Quizz</a:t>
          </a:r>
        </a:p>
        <a:p>
          <a:r>
            <a:rPr lang="fr-FR" dirty="0">
              <a:latin typeface="Century Gothic" panose="020B0502020202020204" pitchFamily="34" charset="0"/>
            </a:rPr>
            <a:t>Avec Classements</a:t>
          </a:r>
        </a:p>
      </dgm:t>
    </dgm:pt>
    <dgm:pt modelId="{6EA92278-BC13-424C-B0F1-27F2DB10A2D1}" type="parTrans" cxnId="{70B83772-517F-B142-BEFD-D25999FCF425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F658CFAE-213B-FB46-A2A6-E2ACE2814261}" type="sibTrans" cxnId="{70B83772-517F-B142-BEFD-D25999FCF425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0877471C-366B-C84E-BD55-AAA3067D535A}">
      <dgm:prSet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Signalétiques </a:t>
          </a:r>
        </a:p>
      </dgm:t>
    </dgm:pt>
    <dgm:pt modelId="{55ED9D24-564A-9545-899B-7194D5AE3900}" type="parTrans" cxnId="{93A54FFF-3F1A-E142-897E-EB3DFA2159D6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F12587CB-BBA2-5445-8FB4-CF2E501DF862}" type="sibTrans" cxnId="{93A54FFF-3F1A-E142-897E-EB3DFA2159D6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443A83AD-DF91-6E4E-AFB1-DAD7366F10D9}">
      <dgm:prSet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Machine Learning</a:t>
          </a:r>
        </a:p>
      </dgm:t>
    </dgm:pt>
    <dgm:pt modelId="{03389A06-6A64-D940-8771-511E7AB7F17E}" type="parTrans" cxnId="{F231B00B-9DF5-F347-A186-192BB04370F4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E1086C95-54A9-4B41-B338-EB3D74782D53}" type="sibTrans" cxnId="{F231B00B-9DF5-F347-A186-192BB04370F4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55874687-B5BC-CE4A-9E76-454C86A7E4D8}">
      <dgm:prSet/>
      <dgm:spPr/>
      <dgm:t>
        <a:bodyPr/>
        <a:lstStyle/>
        <a:p>
          <a:r>
            <a:rPr lang="fr-FR" dirty="0">
              <a:latin typeface="Century Gothic" panose="020B0502020202020204" pitchFamily="34" charset="0"/>
            </a:rPr>
            <a:t>Choix du site archéologique</a:t>
          </a:r>
        </a:p>
      </dgm:t>
    </dgm:pt>
    <dgm:pt modelId="{D4397C2E-362A-5049-AE34-793EFB900B4C}" type="parTrans" cxnId="{60734822-63C2-F149-850E-91F55ECE1EFD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163D0028-2FDC-0F43-8BA3-F468709ED80C}" type="sibTrans" cxnId="{60734822-63C2-F149-850E-91F55ECE1EFD}">
      <dgm:prSet/>
      <dgm:spPr/>
      <dgm:t>
        <a:bodyPr/>
        <a:lstStyle/>
        <a:p>
          <a:endParaRPr lang="fr-FR">
            <a:latin typeface="Century Gothic" panose="020B0502020202020204" pitchFamily="34" charset="0"/>
          </a:endParaRPr>
        </a:p>
      </dgm:t>
    </dgm:pt>
    <dgm:pt modelId="{4490F6B7-190A-DE4A-9C4B-97D658F31989}" type="pres">
      <dgm:prSet presAssocID="{4FC626B5-F12E-0646-9017-66B93DB0212A}" presName="Name0" presStyleCnt="0">
        <dgm:presLayoutVars>
          <dgm:chMax val="21"/>
          <dgm:chPref val="21"/>
        </dgm:presLayoutVars>
      </dgm:prSet>
      <dgm:spPr/>
    </dgm:pt>
    <dgm:pt modelId="{D4487BFA-CCE5-3E48-8878-13E2D3252D80}" type="pres">
      <dgm:prSet presAssocID="{CDCA1FC9-BAE2-8949-8F28-6D7DFFA96BDC}" presName="text1" presStyleCnt="0"/>
      <dgm:spPr/>
    </dgm:pt>
    <dgm:pt modelId="{805B2A4D-8426-1842-92BA-957CDA9A955E}" type="pres">
      <dgm:prSet presAssocID="{CDCA1FC9-BAE2-8949-8F28-6D7DFFA96BDC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D84FC6FA-98FB-E84C-8F9E-288DA76676A7}" type="pres">
      <dgm:prSet presAssocID="{CDCA1FC9-BAE2-8949-8F28-6D7DFFA96BDC}" presName="textaccent1" presStyleCnt="0"/>
      <dgm:spPr/>
    </dgm:pt>
    <dgm:pt modelId="{D6BBFE8F-139A-DA4B-B7AB-F64CF85B7856}" type="pres">
      <dgm:prSet presAssocID="{CDCA1FC9-BAE2-8949-8F28-6D7DFFA96BDC}" presName="accentRepeatNode" presStyleLbl="solidAlignAcc1" presStyleIdx="0" presStyleCnt="12"/>
      <dgm:spPr/>
    </dgm:pt>
    <dgm:pt modelId="{D686193A-A658-D94F-8C42-00D83D8C5F32}" type="pres">
      <dgm:prSet presAssocID="{1F2324AC-0EE5-304F-B257-1C72C8509974}" presName="image1" presStyleCnt="0"/>
      <dgm:spPr/>
    </dgm:pt>
    <dgm:pt modelId="{F715B7A3-BAAA-FF4E-984B-712A560A97D3}" type="pres">
      <dgm:prSet presAssocID="{1F2324AC-0EE5-304F-B257-1C72C8509974}" presName="imageRepeatNode" presStyleLbl="alignAcc1" presStyleIdx="0" presStyleCnt="6"/>
      <dgm:spPr/>
    </dgm:pt>
    <dgm:pt modelId="{B98E5CFD-8926-7D4A-B624-4180E161F3B5}" type="pres">
      <dgm:prSet presAssocID="{1F2324AC-0EE5-304F-B257-1C72C8509974}" presName="imageaccent1" presStyleCnt="0"/>
      <dgm:spPr/>
    </dgm:pt>
    <dgm:pt modelId="{BFDC5D10-31D0-B24B-AC7D-CE58EE99CF29}" type="pres">
      <dgm:prSet presAssocID="{1F2324AC-0EE5-304F-B257-1C72C8509974}" presName="accentRepeatNode" presStyleLbl="solidAlignAcc1" presStyleIdx="1" presStyleCnt="12"/>
      <dgm:spPr/>
    </dgm:pt>
    <dgm:pt modelId="{EB1BAD33-CABD-CA46-8998-2444B62F404C}" type="pres">
      <dgm:prSet presAssocID="{55874687-B5BC-CE4A-9E76-454C86A7E4D8}" presName="text2" presStyleCnt="0"/>
      <dgm:spPr/>
    </dgm:pt>
    <dgm:pt modelId="{1D2EBFF6-867D-0846-A8F4-536E83DE5D8F}" type="pres">
      <dgm:prSet presAssocID="{55874687-B5BC-CE4A-9E76-454C86A7E4D8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354180FD-378E-134A-9DEF-6867F49CE893}" type="pres">
      <dgm:prSet presAssocID="{55874687-B5BC-CE4A-9E76-454C86A7E4D8}" presName="textaccent2" presStyleCnt="0"/>
      <dgm:spPr/>
    </dgm:pt>
    <dgm:pt modelId="{A192D3F8-FA3E-1C45-9473-67F0E9BED557}" type="pres">
      <dgm:prSet presAssocID="{55874687-B5BC-CE4A-9E76-454C86A7E4D8}" presName="accentRepeatNode" presStyleLbl="solidAlignAcc1" presStyleIdx="2" presStyleCnt="12"/>
      <dgm:spPr/>
    </dgm:pt>
    <dgm:pt modelId="{BE2DB641-389B-8040-89A9-56003B89CAFE}" type="pres">
      <dgm:prSet presAssocID="{163D0028-2FDC-0F43-8BA3-F468709ED80C}" presName="image2" presStyleCnt="0"/>
      <dgm:spPr/>
    </dgm:pt>
    <dgm:pt modelId="{E141F4AF-9E60-A84D-B200-7960F34817E3}" type="pres">
      <dgm:prSet presAssocID="{163D0028-2FDC-0F43-8BA3-F468709ED80C}" presName="imageRepeatNode" presStyleLbl="alignAcc1" presStyleIdx="1" presStyleCnt="6"/>
      <dgm:spPr/>
    </dgm:pt>
    <dgm:pt modelId="{A0D4D720-0B89-3849-B159-6219EF70DAB1}" type="pres">
      <dgm:prSet presAssocID="{163D0028-2FDC-0F43-8BA3-F468709ED80C}" presName="imageaccent2" presStyleCnt="0"/>
      <dgm:spPr/>
    </dgm:pt>
    <dgm:pt modelId="{A0C03C88-BCA2-2E43-9620-7B09B0119882}" type="pres">
      <dgm:prSet presAssocID="{163D0028-2FDC-0F43-8BA3-F468709ED80C}" presName="accentRepeatNode" presStyleLbl="solidAlignAcc1" presStyleIdx="3" presStyleCnt="12"/>
      <dgm:spPr/>
    </dgm:pt>
    <dgm:pt modelId="{8B4A0D7C-FEC5-114C-A1AD-F1818E0C18E5}" type="pres">
      <dgm:prSet presAssocID="{443A83AD-DF91-6E4E-AFB1-DAD7366F10D9}" presName="text3" presStyleCnt="0"/>
      <dgm:spPr/>
    </dgm:pt>
    <dgm:pt modelId="{BDF79AD9-BC4C-F247-8BE1-21F1CFBA6375}" type="pres">
      <dgm:prSet presAssocID="{443A83AD-DF91-6E4E-AFB1-DAD7366F10D9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08CB9F6D-F9AF-F246-8F76-97E58C120DA6}" type="pres">
      <dgm:prSet presAssocID="{443A83AD-DF91-6E4E-AFB1-DAD7366F10D9}" presName="textaccent3" presStyleCnt="0"/>
      <dgm:spPr/>
    </dgm:pt>
    <dgm:pt modelId="{3F01290D-187A-D340-850B-7FC27DE80DBD}" type="pres">
      <dgm:prSet presAssocID="{443A83AD-DF91-6E4E-AFB1-DAD7366F10D9}" presName="accentRepeatNode" presStyleLbl="solidAlignAcc1" presStyleIdx="4" presStyleCnt="12"/>
      <dgm:spPr/>
    </dgm:pt>
    <dgm:pt modelId="{16598147-EDE8-1149-85FE-84207C3F5B32}" type="pres">
      <dgm:prSet presAssocID="{E1086C95-54A9-4B41-B338-EB3D74782D53}" presName="image3" presStyleCnt="0"/>
      <dgm:spPr/>
    </dgm:pt>
    <dgm:pt modelId="{E5DEE8BB-20E9-3441-8D08-14ED484734D6}" type="pres">
      <dgm:prSet presAssocID="{E1086C95-54A9-4B41-B338-EB3D74782D53}" presName="imageRepeatNode" presStyleLbl="alignAcc1" presStyleIdx="2" presStyleCnt="6"/>
      <dgm:spPr/>
    </dgm:pt>
    <dgm:pt modelId="{781F1476-8417-4445-9C42-D8232F364EC0}" type="pres">
      <dgm:prSet presAssocID="{E1086C95-54A9-4B41-B338-EB3D74782D53}" presName="imageaccent3" presStyleCnt="0"/>
      <dgm:spPr/>
    </dgm:pt>
    <dgm:pt modelId="{6ED005DB-C861-0646-A32F-30DB9069BC03}" type="pres">
      <dgm:prSet presAssocID="{E1086C95-54A9-4B41-B338-EB3D74782D53}" presName="accentRepeatNode" presStyleLbl="solidAlignAcc1" presStyleIdx="5" presStyleCnt="12"/>
      <dgm:spPr/>
    </dgm:pt>
    <dgm:pt modelId="{BE70990F-DD69-2F44-9CD1-87EAB59A84CD}" type="pres">
      <dgm:prSet presAssocID="{7C58D972-2C6C-9948-BE29-D41B8D760226}" presName="text4" presStyleCnt="0"/>
      <dgm:spPr/>
    </dgm:pt>
    <dgm:pt modelId="{2AD6256B-3523-7349-8036-84F46DC03648}" type="pres">
      <dgm:prSet presAssocID="{7C58D972-2C6C-9948-BE29-D41B8D760226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2EA04B0E-025B-D041-A8D3-E825BC8D13A8}" type="pres">
      <dgm:prSet presAssocID="{7C58D972-2C6C-9948-BE29-D41B8D760226}" presName="textaccent4" presStyleCnt="0"/>
      <dgm:spPr/>
    </dgm:pt>
    <dgm:pt modelId="{1A8F5085-3CE0-2E42-B852-F33A888B8C26}" type="pres">
      <dgm:prSet presAssocID="{7C58D972-2C6C-9948-BE29-D41B8D760226}" presName="accentRepeatNode" presStyleLbl="solidAlignAcc1" presStyleIdx="6" presStyleCnt="12"/>
      <dgm:spPr/>
    </dgm:pt>
    <dgm:pt modelId="{F157DF00-67E9-4B48-9D83-592ACEE0D291}" type="pres">
      <dgm:prSet presAssocID="{7043B267-ABFB-B644-83E5-204BC4A17191}" presName="image4" presStyleCnt="0"/>
      <dgm:spPr/>
    </dgm:pt>
    <dgm:pt modelId="{3F449E8B-6E99-8749-A685-D0078E05895B}" type="pres">
      <dgm:prSet presAssocID="{7043B267-ABFB-B644-83E5-204BC4A17191}" presName="imageRepeatNode" presStyleLbl="alignAcc1" presStyleIdx="3" presStyleCnt="6"/>
      <dgm:spPr/>
    </dgm:pt>
    <dgm:pt modelId="{4B678926-9C76-814F-B6DB-F4ACCE8B29E7}" type="pres">
      <dgm:prSet presAssocID="{7043B267-ABFB-B644-83E5-204BC4A17191}" presName="imageaccent4" presStyleCnt="0"/>
      <dgm:spPr/>
    </dgm:pt>
    <dgm:pt modelId="{2E727E8A-8A66-2845-ADBE-22FC15E64E47}" type="pres">
      <dgm:prSet presAssocID="{7043B267-ABFB-B644-83E5-204BC4A17191}" presName="accentRepeatNode" presStyleLbl="solidAlignAcc1" presStyleIdx="7" presStyleCnt="12"/>
      <dgm:spPr/>
    </dgm:pt>
    <dgm:pt modelId="{7CBC4427-888C-6744-9762-1F8DF5F34E64}" type="pres">
      <dgm:prSet presAssocID="{0877471C-366B-C84E-BD55-AAA3067D535A}" presName="text5" presStyleCnt="0"/>
      <dgm:spPr/>
    </dgm:pt>
    <dgm:pt modelId="{4207144B-864E-0A40-AF53-59EB5FCC8534}" type="pres">
      <dgm:prSet presAssocID="{0877471C-366B-C84E-BD55-AAA3067D535A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1845CA4-C1D7-E245-BB5C-F31377EB0524}" type="pres">
      <dgm:prSet presAssocID="{0877471C-366B-C84E-BD55-AAA3067D535A}" presName="textaccent5" presStyleCnt="0"/>
      <dgm:spPr/>
    </dgm:pt>
    <dgm:pt modelId="{DE78773C-0914-3B4D-B82A-8B60BE82D269}" type="pres">
      <dgm:prSet presAssocID="{0877471C-366B-C84E-BD55-AAA3067D535A}" presName="accentRepeatNode" presStyleLbl="solidAlignAcc1" presStyleIdx="8" presStyleCnt="12"/>
      <dgm:spPr/>
    </dgm:pt>
    <dgm:pt modelId="{31C1473C-7F68-FC49-BDE6-E4817CB92091}" type="pres">
      <dgm:prSet presAssocID="{F12587CB-BBA2-5445-8FB4-CF2E501DF862}" presName="image5" presStyleCnt="0"/>
      <dgm:spPr/>
    </dgm:pt>
    <dgm:pt modelId="{34AF94EB-CA0F-F440-9E00-A6342313BCDA}" type="pres">
      <dgm:prSet presAssocID="{F12587CB-BBA2-5445-8FB4-CF2E501DF862}" presName="imageRepeatNode" presStyleLbl="alignAcc1" presStyleIdx="4" presStyleCnt="6"/>
      <dgm:spPr/>
    </dgm:pt>
    <dgm:pt modelId="{3269ED51-71B5-6748-84E1-037F067DDC19}" type="pres">
      <dgm:prSet presAssocID="{F12587CB-BBA2-5445-8FB4-CF2E501DF862}" presName="imageaccent5" presStyleCnt="0"/>
      <dgm:spPr/>
    </dgm:pt>
    <dgm:pt modelId="{B5006732-E352-7547-982A-BDB5569C4EE7}" type="pres">
      <dgm:prSet presAssocID="{F12587CB-BBA2-5445-8FB4-CF2E501DF862}" presName="accentRepeatNode" presStyleLbl="solidAlignAcc1" presStyleIdx="9" presStyleCnt="12"/>
      <dgm:spPr/>
    </dgm:pt>
    <dgm:pt modelId="{F6C005E4-92E9-4949-B964-AA536BE3C15A}" type="pres">
      <dgm:prSet presAssocID="{F609C63C-2A65-A840-A0A8-1AC71A0F1915}" presName="text6" presStyleCnt="0"/>
      <dgm:spPr/>
    </dgm:pt>
    <dgm:pt modelId="{43871DAE-F7EB-6840-A27C-13D4B01C9638}" type="pres">
      <dgm:prSet presAssocID="{F609C63C-2A65-A840-A0A8-1AC71A0F1915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EB8CC0B-25D4-5246-9FF2-841E567D49D8}" type="pres">
      <dgm:prSet presAssocID="{F609C63C-2A65-A840-A0A8-1AC71A0F1915}" presName="textaccent6" presStyleCnt="0"/>
      <dgm:spPr/>
    </dgm:pt>
    <dgm:pt modelId="{FFE06795-B8AF-F849-BDA6-952BFE9CA4A8}" type="pres">
      <dgm:prSet presAssocID="{F609C63C-2A65-A840-A0A8-1AC71A0F1915}" presName="accentRepeatNode" presStyleLbl="solidAlignAcc1" presStyleIdx="10" presStyleCnt="12"/>
      <dgm:spPr/>
    </dgm:pt>
    <dgm:pt modelId="{0928306D-CDA8-6149-8F02-D3628D919CEE}" type="pres">
      <dgm:prSet presAssocID="{F658CFAE-213B-FB46-A2A6-E2ACE2814261}" presName="image6" presStyleCnt="0"/>
      <dgm:spPr/>
    </dgm:pt>
    <dgm:pt modelId="{5FE93FDB-C20F-B34A-B44E-FB86606F2283}" type="pres">
      <dgm:prSet presAssocID="{F658CFAE-213B-FB46-A2A6-E2ACE2814261}" presName="imageRepeatNode" presStyleLbl="alignAcc1" presStyleIdx="5" presStyleCnt="6"/>
      <dgm:spPr/>
    </dgm:pt>
    <dgm:pt modelId="{C3CB39F3-C87D-6043-9DF9-3F76E594A857}" type="pres">
      <dgm:prSet presAssocID="{F658CFAE-213B-FB46-A2A6-E2ACE2814261}" presName="imageaccent6" presStyleCnt="0"/>
      <dgm:spPr/>
    </dgm:pt>
    <dgm:pt modelId="{594D516A-D992-AF4E-853F-EAB4E7CDBA20}" type="pres">
      <dgm:prSet presAssocID="{F658CFAE-213B-FB46-A2A6-E2ACE2814261}" presName="accentRepeatNode" presStyleLbl="solidAlignAcc1" presStyleIdx="11" presStyleCnt="12"/>
      <dgm:spPr/>
    </dgm:pt>
  </dgm:ptLst>
  <dgm:cxnLst>
    <dgm:cxn modelId="{06193507-D569-AD43-8FDB-E762A2F18DA1}" type="presOf" srcId="{F609C63C-2A65-A840-A0A8-1AC71A0F1915}" destId="{43871DAE-F7EB-6840-A27C-13D4B01C9638}" srcOrd="0" destOrd="0" presId="urn:microsoft.com/office/officeart/2008/layout/HexagonCluster"/>
    <dgm:cxn modelId="{B824B407-01B0-2E49-BACF-C40F5A25E9E7}" type="presOf" srcId="{443A83AD-DF91-6E4E-AFB1-DAD7366F10D9}" destId="{BDF79AD9-BC4C-F247-8BE1-21F1CFBA6375}" srcOrd="0" destOrd="0" presId="urn:microsoft.com/office/officeart/2008/layout/HexagonCluster"/>
    <dgm:cxn modelId="{F231B00B-9DF5-F347-A186-192BB04370F4}" srcId="{4FC626B5-F12E-0646-9017-66B93DB0212A}" destId="{443A83AD-DF91-6E4E-AFB1-DAD7366F10D9}" srcOrd="2" destOrd="0" parTransId="{03389A06-6A64-D940-8771-511E7AB7F17E}" sibTransId="{E1086C95-54A9-4B41-B338-EB3D74782D53}"/>
    <dgm:cxn modelId="{1A09D118-C8CA-5B4D-BAF1-3D9770A49413}" type="presOf" srcId="{0877471C-366B-C84E-BD55-AAA3067D535A}" destId="{4207144B-864E-0A40-AF53-59EB5FCC8534}" srcOrd="0" destOrd="0" presId="urn:microsoft.com/office/officeart/2008/layout/HexagonCluster"/>
    <dgm:cxn modelId="{60734822-63C2-F149-850E-91F55ECE1EFD}" srcId="{4FC626B5-F12E-0646-9017-66B93DB0212A}" destId="{55874687-B5BC-CE4A-9E76-454C86A7E4D8}" srcOrd="1" destOrd="0" parTransId="{D4397C2E-362A-5049-AE34-793EFB900B4C}" sibTransId="{163D0028-2FDC-0F43-8BA3-F468709ED80C}"/>
    <dgm:cxn modelId="{1DED952B-88A2-474C-90EB-C0CFE4ACA916}" type="presOf" srcId="{F658CFAE-213B-FB46-A2A6-E2ACE2814261}" destId="{5FE93FDB-C20F-B34A-B44E-FB86606F2283}" srcOrd="0" destOrd="0" presId="urn:microsoft.com/office/officeart/2008/layout/HexagonCluster"/>
    <dgm:cxn modelId="{BDED5037-A2EC-6740-A1B2-DB76A2B1F91B}" type="presOf" srcId="{1F2324AC-0EE5-304F-B257-1C72C8509974}" destId="{F715B7A3-BAAA-FF4E-984B-712A560A97D3}" srcOrd="0" destOrd="0" presId="urn:microsoft.com/office/officeart/2008/layout/HexagonCluster"/>
    <dgm:cxn modelId="{95245F3C-C22B-674B-BD27-58248875A991}" type="presOf" srcId="{CDCA1FC9-BAE2-8949-8F28-6D7DFFA96BDC}" destId="{805B2A4D-8426-1842-92BA-957CDA9A955E}" srcOrd="0" destOrd="0" presId="urn:microsoft.com/office/officeart/2008/layout/HexagonCluster"/>
    <dgm:cxn modelId="{8F16354C-E5CD-C54E-9B8E-2EA90BFF8B16}" type="presOf" srcId="{7C58D972-2C6C-9948-BE29-D41B8D760226}" destId="{2AD6256B-3523-7349-8036-84F46DC03648}" srcOrd="0" destOrd="0" presId="urn:microsoft.com/office/officeart/2008/layout/HexagonCluster"/>
    <dgm:cxn modelId="{19C66C57-C3F4-754B-9120-5F58C17822D1}" type="presOf" srcId="{7043B267-ABFB-B644-83E5-204BC4A17191}" destId="{3F449E8B-6E99-8749-A685-D0078E05895B}" srcOrd="0" destOrd="0" presId="urn:microsoft.com/office/officeart/2008/layout/HexagonCluster"/>
    <dgm:cxn modelId="{72DD095B-357D-5A4A-BD7D-847D18FFA1FA}" type="presOf" srcId="{4FC626B5-F12E-0646-9017-66B93DB0212A}" destId="{4490F6B7-190A-DE4A-9C4B-97D658F31989}" srcOrd="0" destOrd="0" presId="urn:microsoft.com/office/officeart/2008/layout/HexagonCluster"/>
    <dgm:cxn modelId="{70B83772-517F-B142-BEFD-D25999FCF425}" srcId="{4FC626B5-F12E-0646-9017-66B93DB0212A}" destId="{F609C63C-2A65-A840-A0A8-1AC71A0F1915}" srcOrd="5" destOrd="0" parTransId="{6EA92278-BC13-424C-B0F1-27F2DB10A2D1}" sibTransId="{F658CFAE-213B-FB46-A2A6-E2ACE2814261}"/>
    <dgm:cxn modelId="{950EDE77-DCF9-174C-9C95-B763988BE485}" type="presOf" srcId="{163D0028-2FDC-0F43-8BA3-F468709ED80C}" destId="{E141F4AF-9E60-A84D-B200-7960F34817E3}" srcOrd="0" destOrd="0" presId="urn:microsoft.com/office/officeart/2008/layout/HexagonCluster"/>
    <dgm:cxn modelId="{0744E2A1-74CF-AE46-98E0-5061AE741ADD}" srcId="{4FC626B5-F12E-0646-9017-66B93DB0212A}" destId="{CDCA1FC9-BAE2-8949-8F28-6D7DFFA96BDC}" srcOrd="0" destOrd="0" parTransId="{1C2230A8-49EA-594A-BB0A-8452554152E7}" sibTransId="{1F2324AC-0EE5-304F-B257-1C72C8509974}"/>
    <dgm:cxn modelId="{D97DB2A2-00CF-6947-9FAB-F544CE07E68E}" type="presOf" srcId="{E1086C95-54A9-4B41-B338-EB3D74782D53}" destId="{E5DEE8BB-20E9-3441-8D08-14ED484734D6}" srcOrd="0" destOrd="0" presId="urn:microsoft.com/office/officeart/2008/layout/HexagonCluster"/>
    <dgm:cxn modelId="{90E069A5-F615-674F-85FF-6D54C81298FC}" type="presOf" srcId="{F12587CB-BBA2-5445-8FB4-CF2E501DF862}" destId="{34AF94EB-CA0F-F440-9E00-A6342313BCDA}" srcOrd="0" destOrd="0" presId="urn:microsoft.com/office/officeart/2008/layout/HexagonCluster"/>
    <dgm:cxn modelId="{12EC94BE-E7A8-8045-A17D-098830DB9DD8}" srcId="{4FC626B5-F12E-0646-9017-66B93DB0212A}" destId="{7C58D972-2C6C-9948-BE29-D41B8D760226}" srcOrd="3" destOrd="0" parTransId="{523EE2A9-EC35-CF4B-9F38-C5F6906E3B0B}" sibTransId="{7043B267-ABFB-B644-83E5-204BC4A17191}"/>
    <dgm:cxn modelId="{319444C2-AB56-6C46-8542-6E8AC537C358}" type="presOf" srcId="{55874687-B5BC-CE4A-9E76-454C86A7E4D8}" destId="{1D2EBFF6-867D-0846-A8F4-536E83DE5D8F}" srcOrd="0" destOrd="0" presId="urn:microsoft.com/office/officeart/2008/layout/HexagonCluster"/>
    <dgm:cxn modelId="{93A54FFF-3F1A-E142-897E-EB3DFA2159D6}" srcId="{4FC626B5-F12E-0646-9017-66B93DB0212A}" destId="{0877471C-366B-C84E-BD55-AAA3067D535A}" srcOrd="4" destOrd="0" parTransId="{55ED9D24-564A-9545-899B-7194D5AE3900}" sibTransId="{F12587CB-BBA2-5445-8FB4-CF2E501DF862}"/>
    <dgm:cxn modelId="{3E487A53-655D-AA45-A8AE-F644BD35F8FB}" type="presParOf" srcId="{4490F6B7-190A-DE4A-9C4B-97D658F31989}" destId="{D4487BFA-CCE5-3E48-8878-13E2D3252D80}" srcOrd="0" destOrd="0" presId="urn:microsoft.com/office/officeart/2008/layout/HexagonCluster"/>
    <dgm:cxn modelId="{E469AA7C-2E78-6E4E-93BE-961488247323}" type="presParOf" srcId="{D4487BFA-CCE5-3E48-8878-13E2D3252D80}" destId="{805B2A4D-8426-1842-92BA-957CDA9A955E}" srcOrd="0" destOrd="0" presId="urn:microsoft.com/office/officeart/2008/layout/HexagonCluster"/>
    <dgm:cxn modelId="{A39DDC81-94C0-0D42-B879-009D4785F914}" type="presParOf" srcId="{4490F6B7-190A-DE4A-9C4B-97D658F31989}" destId="{D84FC6FA-98FB-E84C-8F9E-288DA76676A7}" srcOrd="1" destOrd="0" presId="urn:microsoft.com/office/officeart/2008/layout/HexagonCluster"/>
    <dgm:cxn modelId="{CB1D4771-1F7F-C34D-8EE8-900E9BA201DF}" type="presParOf" srcId="{D84FC6FA-98FB-E84C-8F9E-288DA76676A7}" destId="{D6BBFE8F-139A-DA4B-B7AB-F64CF85B7856}" srcOrd="0" destOrd="0" presId="urn:microsoft.com/office/officeart/2008/layout/HexagonCluster"/>
    <dgm:cxn modelId="{E735B6F9-875B-264B-92B1-68C09D2187DF}" type="presParOf" srcId="{4490F6B7-190A-DE4A-9C4B-97D658F31989}" destId="{D686193A-A658-D94F-8C42-00D83D8C5F32}" srcOrd="2" destOrd="0" presId="urn:microsoft.com/office/officeart/2008/layout/HexagonCluster"/>
    <dgm:cxn modelId="{EF65CEF9-575E-2D43-9693-04D66430A5E7}" type="presParOf" srcId="{D686193A-A658-D94F-8C42-00D83D8C5F32}" destId="{F715B7A3-BAAA-FF4E-984B-712A560A97D3}" srcOrd="0" destOrd="0" presId="urn:microsoft.com/office/officeart/2008/layout/HexagonCluster"/>
    <dgm:cxn modelId="{0C2E1D5C-1192-FA4F-80E5-FBBCFB2BBE86}" type="presParOf" srcId="{4490F6B7-190A-DE4A-9C4B-97D658F31989}" destId="{B98E5CFD-8926-7D4A-B624-4180E161F3B5}" srcOrd="3" destOrd="0" presId="urn:microsoft.com/office/officeart/2008/layout/HexagonCluster"/>
    <dgm:cxn modelId="{D4D1E68F-2931-4344-8C9C-17D57387A454}" type="presParOf" srcId="{B98E5CFD-8926-7D4A-B624-4180E161F3B5}" destId="{BFDC5D10-31D0-B24B-AC7D-CE58EE99CF29}" srcOrd="0" destOrd="0" presId="urn:microsoft.com/office/officeart/2008/layout/HexagonCluster"/>
    <dgm:cxn modelId="{27E1099F-4D25-FD49-9E06-69BD7B3D98C6}" type="presParOf" srcId="{4490F6B7-190A-DE4A-9C4B-97D658F31989}" destId="{EB1BAD33-CABD-CA46-8998-2444B62F404C}" srcOrd="4" destOrd="0" presId="urn:microsoft.com/office/officeart/2008/layout/HexagonCluster"/>
    <dgm:cxn modelId="{CD4EE7E7-7074-4E4E-8DD9-A692AECDAF3F}" type="presParOf" srcId="{EB1BAD33-CABD-CA46-8998-2444B62F404C}" destId="{1D2EBFF6-867D-0846-A8F4-536E83DE5D8F}" srcOrd="0" destOrd="0" presId="urn:microsoft.com/office/officeart/2008/layout/HexagonCluster"/>
    <dgm:cxn modelId="{98753C59-64C7-8F46-96A0-ABDE4872A6DA}" type="presParOf" srcId="{4490F6B7-190A-DE4A-9C4B-97D658F31989}" destId="{354180FD-378E-134A-9DEF-6867F49CE893}" srcOrd="5" destOrd="0" presId="urn:microsoft.com/office/officeart/2008/layout/HexagonCluster"/>
    <dgm:cxn modelId="{4ABDD64D-B599-8E4A-821C-410F00B67DC3}" type="presParOf" srcId="{354180FD-378E-134A-9DEF-6867F49CE893}" destId="{A192D3F8-FA3E-1C45-9473-67F0E9BED557}" srcOrd="0" destOrd="0" presId="urn:microsoft.com/office/officeart/2008/layout/HexagonCluster"/>
    <dgm:cxn modelId="{717FB4C7-94E5-CA46-9B66-B22C5CC61C0D}" type="presParOf" srcId="{4490F6B7-190A-DE4A-9C4B-97D658F31989}" destId="{BE2DB641-389B-8040-89A9-56003B89CAFE}" srcOrd="6" destOrd="0" presId="urn:microsoft.com/office/officeart/2008/layout/HexagonCluster"/>
    <dgm:cxn modelId="{B57B9B5D-4CC4-5C4F-8C17-271A74B3F245}" type="presParOf" srcId="{BE2DB641-389B-8040-89A9-56003B89CAFE}" destId="{E141F4AF-9E60-A84D-B200-7960F34817E3}" srcOrd="0" destOrd="0" presId="urn:microsoft.com/office/officeart/2008/layout/HexagonCluster"/>
    <dgm:cxn modelId="{4B62D9E0-00D5-5944-9E50-D47C478BC6EB}" type="presParOf" srcId="{4490F6B7-190A-DE4A-9C4B-97D658F31989}" destId="{A0D4D720-0B89-3849-B159-6219EF70DAB1}" srcOrd="7" destOrd="0" presId="urn:microsoft.com/office/officeart/2008/layout/HexagonCluster"/>
    <dgm:cxn modelId="{EAAFAE5A-3A1B-E248-80CD-7E47029FA2BD}" type="presParOf" srcId="{A0D4D720-0B89-3849-B159-6219EF70DAB1}" destId="{A0C03C88-BCA2-2E43-9620-7B09B0119882}" srcOrd="0" destOrd="0" presId="urn:microsoft.com/office/officeart/2008/layout/HexagonCluster"/>
    <dgm:cxn modelId="{7ABBDCEB-C3F3-3641-9480-304135ED5686}" type="presParOf" srcId="{4490F6B7-190A-DE4A-9C4B-97D658F31989}" destId="{8B4A0D7C-FEC5-114C-A1AD-F1818E0C18E5}" srcOrd="8" destOrd="0" presId="urn:microsoft.com/office/officeart/2008/layout/HexagonCluster"/>
    <dgm:cxn modelId="{6EB70F86-F8BF-554A-86FC-5CCC49992DE4}" type="presParOf" srcId="{8B4A0D7C-FEC5-114C-A1AD-F1818E0C18E5}" destId="{BDF79AD9-BC4C-F247-8BE1-21F1CFBA6375}" srcOrd="0" destOrd="0" presId="urn:microsoft.com/office/officeart/2008/layout/HexagonCluster"/>
    <dgm:cxn modelId="{6A08A5BE-57DE-3F46-BB0A-6F1C2AAA08B8}" type="presParOf" srcId="{4490F6B7-190A-DE4A-9C4B-97D658F31989}" destId="{08CB9F6D-F9AF-F246-8F76-97E58C120DA6}" srcOrd="9" destOrd="0" presId="urn:microsoft.com/office/officeart/2008/layout/HexagonCluster"/>
    <dgm:cxn modelId="{629D2F4E-6D60-384A-855D-5AEEB4B0F562}" type="presParOf" srcId="{08CB9F6D-F9AF-F246-8F76-97E58C120DA6}" destId="{3F01290D-187A-D340-850B-7FC27DE80DBD}" srcOrd="0" destOrd="0" presId="urn:microsoft.com/office/officeart/2008/layout/HexagonCluster"/>
    <dgm:cxn modelId="{9A22627B-AAD9-264D-8371-88CEEBE830EC}" type="presParOf" srcId="{4490F6B7-190A-DE4A-9C4B-97D658F31989}" destId="{16598147-EDE8-1149-85FE-84207C3F5B32}" srcOrd="10" destOrd="0" presId="urn:microsoft.com/office/officeart/2008/layout/HexagonCluster"/>
    <dgm:cxn modelId="{E32DDA68-65D9-6941-AA3E-3971062BE4E1}" type="presParOf" srcId="{16598147-EDE8-1149-85FE-84207C3F5B32}" destId="{E5DEE8BB-20E9-3441-8D08-14ED484734D6}" srcOrd="0" destOrd="0" presId="urn:microsoft.com/office/officeart/2008/layout/HexagonCluster"/>
    <dgm:cxn modelId="{49875636-2AF1-8C43-93B3-FF55662085F1}" type="presParOf" srcId="{4490F6B7-190A-DE4A-9C4B-97D658F31989}" destId="{781F1476-8417-4445-9C42-D8232F364EC0}" srcOrd="11" destOrd="0" presId="urn:microsoft.com/office/officeart/2008/layout/HexagonCluster"/>
    <dgm:cxn modelId="{C1BBE5B5-915A-984C-80A6-51FA132DBBE0}" type="presParOf" srcId="{781F1476-8417-4445-9C42-D8232F364EC0}" destId="{6ED005DB-C861-0646-A32F-30DB9069BC03}" srcOrd="0" destOrd="0" presId="urn:microsoft.com/office/officeart/2008/layout/HexagonCluster"/>
    <dgm:cxn modelId="{B5279049-1805-134A-9571-24F24348C4A3}" type="presParOf" srcId="{4490F6B7-190A-DE4A-9C4B-97D658F31989}" destId="{BE70990F-DD69-2F44-9CD1-87EAB59A84CD}" srcOrd="12" destOrd="0" presId="urn:microsoft.com/office/officeart/2008/layout/HexagonCluster"/>
    <dgm:cxn modelId="{AF24F870-52D5-2D4A-8AB2-AFF7CD4EB414}" type="presParOf" srcId="{BE70990F-DD69-2F44-9CD1-87EAB59A84CD}" destId="{2AD6256B-3523-7349-8036-84F46DC03648}" srcOrd="0" destOrd="0" presId="urn:microsoft.com/office/officeart/2008/layout/HexagonCluster"/>
    <dgm:cxn modelId="{F06DFCD4-C768-C64B-B352-CB541F4D1102}" type="presParOf" srcId="{4490F6B7-190A-DE4A-9C4B-97D658F31989}" destId="{2EA04B0E-025B-D041-A8D3-E825BC8D13A8}" srcOrd="13" destOrd="0" presId="urn:microsoft.com/office/officeart/2008/layout/HexagonCluster"/>
    <dgm:cxn modelId="{2CE60862-A196-1E45-A845-1D567EC19B05}" type="presParOf" srcId="{2EA04B0E-025B-D041-A8D3-E825BC8D13A8}" destId="{1A8F5085-3CE0-2E42-B852-F33A888B8C26}" srcOrd="0" destOrd="0" presId="urn:microsoft.com/office/officeart/2008/layout/HexagonCluster"/>
    <dgm:cxn modelId="{5BA7BECD-C049-0842-9B54-FE9E7220BAF9}" type="presParOf" srcId="{4490F6B7-190A-DE4A-9C4B-97D658F31989}" destId="{F157DF00-67E9-4B48-9D83-592ACEE0D291}" srcOrd="14" destOrd="0" presId="urn:microsoft.com/office/officeart/2008/layout/HexagonCluster"/>
    <dgm:cxn modelId="{DA019B96-2E45-D849-9C2B-2BFAAD931E81}" type="presParOf" srcId="{F157DF00-67E9-4B48-9D83-592ACEE0D291}" destId="{3F449E8B-6E99-8749-A685-D0078E05895B}" srcOrd="0" destOrd="0" presId="urn:microsoft.com/office/officeart/2008/layout/HexagonCluster"/>
    <dgm:cxn modelId="{278034EC-F8DE-1543-98E1-D404F75D5EBD}" type="presParOf" srcId="{4490F6B7-190A-DE4A-9C4B-97D658F31989}" destId="{4B678926-9C76-814F-B6DB-F4ACCE8B29E7}" srcOrd="15" destOrd="0" presId="urn:microsoft.com/office/officeart/2008/layout/HexagonCluster"/>
    <dgm:cxn modelId="{A874AC78-B6B2-954E-B66E-C8F8A5AD5AEC}" type="presParOf" srcId="{4B678926-9C76-814F-B6DB-F4ACCE8B29E7}" destId="{2E727E8A-8A66-2845-ADBE-22FC15E64E47}" srcOrd="0" destOrd="0" presId="urn:microsoft.com/office/officeart/2008/layout/HexagonCluster"/>
    <dgm:cxn modelId="{41C27094-AD62-5948-A513-7736797C671D}" type="presParOf" srcId="{4490F6B7-190A-DE4A-9C4B-97D658F31989}" destId="{7CBC4427-888C-6744-9762-1F8DF5F34E64}" srcOrd="16" destOrd="0" presId="urn:microsoft.com/office/officeart/2008/layout/HexagonCluster"/>
    <dgm:cxn modelId="{40F9D64F-F351-5D48-866E-83CDE2FF1939}" type="presParOf" srcId="{7CBC4427-888C-6744-9762-1F8DF5F34E64}" destId="{4207144B-864E-0A40-AF53-59EB5FCC8534}" srcOrd="0" destOrd="0" presId="urn:microsoft.com/office/officeart/2008/layout/HexagonCluster"/>
    <dgm:cxn modelId="{4E3A6924-137B-1A44-B7DF-8D2AE6B67803}" type="presParOf" srcId="{4490F6B7-190A-DE4A-9C4B-97D658F31989}" destId="{D1845CA4-C1D7-E245-BB5C-F31377EB0524}" srcOrd="17" destOrd="0" presId="urn:microsoft.com/office/officeart/2008/layout/HexagonCluster"/>
    <dgm:cxn modelId="{4C2C5E03-E33C-6B44-868D-644E2B40FE0E}" type="presParOf" srcId="{D1845CA4-C1D7-E245-BB5C-F31377EB0524}" destId="{DE78773C-0914-3B4D-B82A-8B60BE82D269}" srcOrd="0" destOrd="0" presId="urn:microsoft.com/office/officeart/2008/layout/HexagonCluster"/>
    <dgm:cxn modelId="{094994B8-D975-E14C-9023-816EE8721AFD}" type="presParOf" srcId="{4490F6B7-190A-DE4A-9C4B-97D658F31989}" destId="{31C1473C-7F68-FC49-BDE6-E4817CB92091}" srcOrd="18" destOrd="0" presId="urn:microsoft.com/office/officeart/2008/layout/HexagonCluster"/>
    <dgm:cxn modelId="{0BFBC486-4690-CC49-8C95-307EBF5645F4}" type="presParOf" srcId="{31C1473C-7F68-FC49-BDE6-E4817CB92091}" destId="{34AF94EB-CA0F-F440-9E00-A6342313BCDA}" srcOrd="0" destOrd="0" presId="urn:microsoft.com/office/officeart/2008/layout/HexagonCluster"/>
    <dgm:cxn modelId="{F292C012-E0D2-B041-91DF-302CFD333590}" type="presParOf" srcId="{4490F6B7-190A-DE4A-9C4B-97D658F31989}" destId="{3269ED51-71B5-6748-84E1-037F067DDC19}" srcOrd="19" destOrd="0" presId="urn:microsoft.com/office/officeart/2008/layout/HexagonCluster"/>
    <dgm:cxn modelId="{D340BBEA-FF18-5643-80B7-3B854C744396}" type="presParOf" srcId="{3269ED51-71B5-6748-84E1-037F067DDC19}" destId="{B5006732-E352-7547-982A-BDB5569C4EE7}" srcOrd="0" destOrd="0" presId="urn:microsoft.com/office/officeart/2008/layout/HexagonCluster"/>
    <dgm:cxn modelId="{A86B84A9-5B95-F84C-A3CC-2EA2DA7FC5FE}" type="presParOf" srcId="{4490F6B7-190A-DE4A-9C4B-97D658F31989}" destId="{F6C005E4-92E9-4949-B964-AA536BE3C15A}" srcOrd="20" destOrd="0" presId="urn:microsoft.com/office/officeart/2008/layout/HexagonCluster"/>
    <dgm:cxn modelId="{EDF59130-4607-EB41-9A18-D272A2E00069}" type="presParOf" srcId="{F6C005E4-92E9-4949-B964-AA536BE3C15A}" destId="{43871DAE-F7EB-6840-A27C-13D4B01C9638}" srcOrd="0" destOrd="0" presId="urn:microsoft.com/office/officeart/2008/layout/HexagonCluster"/>
    <dgm:cxn modelId="{F93E3A4B-5F26-EF40-B9EF-9B77873B5CE9}" type="presParOf" srcId="{4490F6B7-190A-DE4A-9C4B-97D658F31989}" destId="{4EB8CC0B-25D4-5246-9FF2-841E567D49D8}" srcOrd="21" destOrd="0" presId="urn:microsoft.com/office/officeart/2008/layout/HexagonCluster"/>
    <dgm:cxn modelId="{5E7D509F-9A46-3A40-BE71-D642A48DED6C}" type="presParOf" srcId="{4EB8CC0B-25D4-5246-9FF2-841E567D49D8}" destId="{FFE06795-B8AF-F849-BDA6-952BFE9CA4A8}" srcOrd="0" destOrd="0" presId="urn:microsoft.com/office/officeart/2008/layout/HexagonCluster"/>
    <dgm:cxn modelId="{97095827-351F-3145-8E0F-BA99079D3A92}" type="presParOf" srcId="{4490F6B7-190A-DE4A-9C4B-97D658F31989}" destId="{0928306D-CDA8-6149-8F02-D3628D919CEE}" srcOrd="22" destOrd="0" presId="urn:microsoft.com/office/officeart/2008/layout/HexagonCluster"/>
    <dgm:cxn modelId="{0ADC2A1F-F1E8-3045-8730-C742504A6BFD}" type="presParOf" srcId="{0928306D-CDA8-6149-8F02-D3628D919CEE}" destId="{5FE93FDB-C20F-B34A-B44E-FB86606F2283}" srcOrd="0" destOrd="0" presId="urn:microsoft.com/office/officeart/2008/layout/HexagonCluster"/>
    <dgm:cxn modelId="{AAF2B465-393C-EC43-8901-875484B7BC88}" type="presParOf" srcId="{4490F6B7-190A-DE4A-9C4B-97D658F31989}" destId="{C3CB39F3-C87D-6043-9DF9-3F76E594A857}" srcOrd="23" destOrd="0" presId="urn:microsoft.com/office/officeart/2008/layout/HexagonCluster"/>
    <dgm:cxn modelId="{F479317A-51FE-154F-AD78-83E9DAD82502}" type="presParOf" srcId="{C3CB39F3-C87D-6043-9DF9-3F76E594A857}" destId="{594D516A-D992-AF4E-853F-EAB4E7CDBA2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B2A4D-8426-1842-92BA-957CDA9A955E}">
      <dsp:nvSpPr>
        <dsp:cNvPr id="0" name=""/>
        <dsp:cNvSpPr/>
      </dsp:nvSpPr>
      <dsp:spPr>
        <a:xfrm>
          <a:off x="1498629" y="3154931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Possibilités de jouer en groupe (Amis </a:t>
          </a:r>
          <a:r>
            <a:rPr lang="fr-FR" sz="1300" kern="1200" dirty="0" err="1">
              <a:latin typeface="Century Gothic" panose="020B0502020202020204" pitchFamily="34" charset="0"/>
            </a:rPr>
            <a:t>Facebooks</a:t>
          </a:r>
          <a:r>
            <a:rPr lang="fr-FR" sz="1300" kern="1200" dirty="0">
              <a:latin typeface="Century Gothic" panose="020B0502020202020204" pitchFamily="34" charset="0"/>
            </a:rPr>
            <a:t>)</a:t>
          </a:r>
        </a:p>
      </dsp:txBody>
      <dsp:txXfrm>
        <a:off x="1768367" y="3386551"/>
        <a:ext cx="1201999" cy="1032138"/>
      </dsp:txXfrm>
    </dsp:sp>
    <dsp:sp modelId="{D6BBFE8F-139A-DA4B-B7AB-F64CF85B7856}">
      <dsp:nvSpPr>
        <dsp:cNvPr id="0" name=""/>
        <dsp:cNvSpPr/>
      </dsp:nvSpPr>
      <dsp:spPr>
        <a:xfrm>
          <a:off x="1540181" y="3823663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5B7A3-BAAA-FF4E-984B-712A560A97D3}">
      <dsp:nvSpPr>
        <dsp:cNvPr id="0" name=""/>
        <dsp:cNvSpPr/>
      </dsp:nvSpPr>
      <dsp:spPr>
        <a:xfrm>
          <a:off x="0" y="2328284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C5D10-31D0-B24B-AC7D-CE58EE99CF29}">
      <dsp:nvSpPr>
        <dsp:cNvPr id="0" name=""/>
        <dsp:cNvSpPr/>
      </dsp:nvSpPr>
      <dsp:spPr>
        <a:xfrm>
          <a:off x="1192994" y="3625306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BFF6-867D-0846-A8F4-536E83DE5D8F}">
      <dsp:nvSpPr>
        <dsp:cNvPr id="0" name=""/>
        <dsp:cNvSpPr/>
      </dsp:nvSpPr>
      <dsp:spPr>
        <a:xfrm>
          <a:off x="2997259" y="2323951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8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8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8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Choix du site archéologique</a:t>
          </a:r>
        </a:p>
      </dsp:txBody>
      <dsp:txXfrm>
        <a:off x="3266997" y="2555571"/>
        <a:ext cx="1201999" cy="1032138"/>
      </dsp:txXfrm>
    </dsp:sp>
    <dsp:sp modelId="{A192D3F8-FA3E-1C45-9473-67F0E9BED557}">
      <dsp:nvSpPr>
        <dsp:cNvPr id="0" name=""/>
        <dsp:cNvSpPr/>
      </dsp:nvSpPr>
      <dsp:spPr>
        <a:xfrm>
          <a:off x="4195793" y="3617122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1F4AF-9E60-A84D-B200-7960F34817E3}">
      <dsp:nvSpPr>
        <dsp:cNvPr id="0" name=""/>
        <dsp:cNvSpPr/>
      </dsp:nvSpPr>
      <dsp:spPr>
        <a:xfrm>
          <a:off x="4494965" y="3152043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03C88-BCA2-2E43-9620-7B09B0119882}">
      <dsp:nvSpPr>
        <dsp:cNvPr id="0" name=""/>
        <dsp:cNvSpPr/>
      </dsp:nvSpPr>
      <dsp:spPr>
        <a:xfrm>
          <a:off x="4537440" y="3817404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9AD9-BC4C-F247-8BE1-21F1CFBA6375}">
      <dsp:nvSpPr>
        <dsp:cNvPr id="0" name=""/>
        <dsp:cNvSpPr/>
      </dsp:nvSpPr>
      <dsp:spPr>
        <a:xfrm>
          <a:off x="1498629" y="1502119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6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6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6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Machine Learning</a:t>
          </a:r>
        </a:p>
      </dsp:txBody>
      <dsp:txXfrm>
        <a:off x="1768367" y="1733739"/>
        <a:ext cx="1201999" cy="1032138"/>
      </dsp:txXfrm>
    </dsp:sp>
    <dsp:sp modelId="{3F01290D-187A-D340-850B-7FC27DE80DBD}">
      <dsp:nvSpPr>
        <dsp:cNvPr id="0" name=""/>
        <dsp:cNvSpPr/>
      </dsp:nvSpPr>
      <dsp:spPr>
        <a:xfrm>
          <a:off x="2691623" y="1530524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EE8BB-20E9-3441-8D08-14ED484734D6}">
      <dsp:nvSpPr>
        <dsp:cNvPr id="0" name=""/>
        <dsp:cNvSpPr/>
      </dsp:nvSpPr>
      <dsp:spPr>
        <a:xfrm>
          <a:off x="2997259" y="670657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005DB-C861-0646-A32F-30DB9069BC03}">
      <dsp:nvSpPr>
        <dsp:cNvPr id="0" name=""/>
        <dsp:cNvSpPr/>
      </dsp:nvSpPr>
      <dsp:spPr>
        <a:xfrm>
          <a:off x="3046197" y="1333130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6256B-3523-7349-8036-84F46DC03648}">
      <dsp:nvSpPr>
        <dsp:cNvPr id="0" name=""/>
        <dsp:cNvSpPr/>
      </dsp:nvSpPr>
      <dsp:spPr>
        <a:xfrm>
          <a:off x="4494965" y="1498749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4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4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4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Visite Interactive</a:t>
          </a:r>
        </a:p>
      </dsp:txBody>
      <dsp:txXfrm>
        <a:off x="4764703" y="1730369"/>
        <a:ext cx="1201999" cy="1032138"/>
      </dsp:txXfrm>
    </dsp:sp>
    <dsp:sp modelId="{1A8F5085-3CE0-2E42-B852-F33A888B8C26}">
      <dsp:nvSpPr>
        <dsp:cNvPr id="0" name=""/>
        <dsp:cNvSpPr/>
      </dsp:nvSpPr>
      <dsp:spPr>
        <a:xfrm>
          <a:off x="6001905" y="2161222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49E8B-6E99-8749-A685-D0078E05895B}">
      <dsp:nvSpPr>
        <dsp:cNvPr id="0" name=""/>
        <dsp:cNvSpPr/>
      </dsp:nvSpPr>
      <dsp:spPr>
        <a:xfrm>
          <a:off x="5993594" y="2339358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27E8A-8A66-2845-ADBE-22FC15E64E47}">
      <dsp:nvSpPr>
        <dsp:cNvPr id="0" name=""/>
        <dsp:cNvSpPr/>
      </dsp:nvSpPr>
      <dsp:spPr>
        <a:xfrm>
          <a:off x="6333394" y="2366319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7144B-864E-0A40-AF53-59EB5FCC8534}">
      <dsp:nvSpPr>
        <dsp:cNvPr id="0" name=""/>
        <dsp:cNvSpPr/>
      </dsp:nvSpPr>
      <dsp:spPr>
        <a:xfrm>
          <a:off x="5993594" y="686545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2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2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2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Signalétiques </a:t>
          </a:r>
        </a:p>
      </dsp:txBody>
      <dsp:txXfrm>
        <a:off x="6263332" y="918165"/>
        <a:ext cx="1201999" cy="1032138"/>
      </dsp:txXfrm>
    </dsp:sp>
    <dsp:sp modelId="{DE78773C-0914-3B4D-B82A-8B60BE82D269}">
      <dsp:nvSpPr>
        <dsp:cNvPr id="0" name=""/>
        <dsp:cNvSpPr/>
      </dsp:nvSpPr>
      <dsp:spPr>
        <a:xfrm>
          <a:off x="7500534" y="1356721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F94EB-CA0F-F440-9E00-A6342313BCDA}">
      <dsp:nvSpPr>
        <dsp:cNvPr id="0" name=""/>
        <dsp:cNvSpPr/>
      </dsp:nvSpPr>
      <dsp:spPr>
        <a:xfrm>
          <a:off x="7492224" y="1520895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06732-E352-7547-982A-BDB5569C4EE7}">
      <dsp:nvSpPr>
        <dsp:cNvPr id="0" name=""/>
        <dsp:cNvSpPr/>
      </dsp:nvSpPr>
      <dsp:spPr>
        <a:xfrm>
          <a:off x="7839411" y="1554115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71DAE-F7EB-6840-A27C-13D4B01C9638}">
      <dsp:nvSpPr>
        <dsp:cNvPr id="0" name=""/>
        <dsp:cNvSpPr/>
      </dsp:nvSpPr>
      <dsp:spPr>
        <a:xfrm>
          <a:off x="7492224" y="3171301"/>
          <a:ext cx="1741475" cy="149537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Quizz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entury Gothic" panose="020B0502020202020204" pitchFamily="34" charset="0"/>
            </a:rPr>
            <a:t>Avec Classements</a:t>
          </a:r>
        </a:p>
      </dsp:txBody>
      <dsp:txXfrm>
        <a:off x="7761962" y="3402921"/>
        <a:ext cx="1201999" cy="1032138"/>
      </dsp:txXfrm>
    </dsp:sp>
    <dsp:sp modelId="{FFE06795-B8AF-F849-BDA6-952BFE9CA4A8}">
      <dsp:nvSpPr>
        <dsp:cNvPr id="0" name=""/>
        <dsp:cNvSpPr/>
      </dsp:nvSpPr>
      <dsp:spPr>
        <a:xfrm>
          <a:off x="7837564" y="4480840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93FDB-C20F-B34A-B44E-FB86606F2283}">
      <dsp:nvSpPr>
        <dsp:cNvPr id="0" name=""/>
        <dsp:cNvSpPr/>
      </dsp:nvSpPr>
      <dsp:spPr>
        <a:xfrm>
          <a:off x="5993594" y="3989763"/>
          <a:ext cx="1741475" cy="14953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D516A-D992-AF4E-853F-EAB4E7CDBA20}">
      <dsp:nvSpPr>
        <dsp:cNvPr id="0" name=""/>
        <dsp:cNvSpPr/>
      </dsp:nvSpPr>
      <dsp:spPr>
        <a:xfrm>
          <a:off x="7514385" y="4645977"/>
          <a:ext cx="203141" cy="1752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FA094-2EBC-8449-ACD0-E24C31215151}" type="datetimeFigureOut">
              <a:rPr lang="fr-FR" smtClean="0"/>
              <a:t>22/04/2018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DD99C-AE55-F748-B3E1-38D1F81631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1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88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6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195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87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44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3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49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39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References</a:t>
            </a:r>
            <a:r>
              <a:rPr lang="fr-FR" dirty="0"/>
              <a:t> : https://</a:t>
            </a:r>
            <a:r>
              <a:rPr lang="fr-FR" dirty="0" err="1"/>
              <a:t>tourismsierre.files.wordpress.com</a:t>
            </a:r>
            <a:r>
              <a:rPr lang="fr-FR" dirty="0"/>
              <a:t>/2013/11/etude-de-cas6.pdf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89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48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79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80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8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DD99C-AE55-F748-B3E1-38D1F81631A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60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F52CC-C809-7C42-8FF6-2A81E1E6C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75DDC8-A3FA-C945-8E0F-F4F43F16F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561D4E-829D-2C4D-864E-90F86365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56BCF-7330-0E43-A5D5-32A9A51A73F6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B109C-5C49-ED40-A548-FCF14E54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B69217-36A7-2D41-95A5-B390BA41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15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017881-7B3D-CA41-A437-45CAA4D4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C2AB64-E5F6-034B-9DFC-A8EBD135C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B4E756-C0F6-724C-BC58-6F0A2111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42E9-874D-FB40-A616-1A1276170359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F84F48-FFA7-554C-A4D3-55697410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A8BBA-00D4-2641-BF35-FD548AE1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73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26BCE93-7167-CC42-8F64-7947DD685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A6D932-9209-8247-82A0-A54F99B45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A0F6D-FB3F-9B48-A3EF-C447C802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0AC8-8AC3-2049-B489-873F6E9C3C3F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8D667-19F7-C946-B511-276F6E66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3A528E-912B-7440-97FD-42094BC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93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D8DB8-F6A3-A443-A309-684208DC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88D5C1-6F70-114B-8AC0-3F01DD85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BC023E-EDEE-EB40-90CF-40A68C91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2446-B02C-B14F-99D7-557631E879D5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1B8CE2-C047-B048-9564-05DF2C5C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E895B-F724-504C-AF0C-43DE8EB6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0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9BCE5-B292-174C-9B91-0001B945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76B3CC-28B3-0648-A416-EE3688B5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5663E9-66CC-274E-A5AB-2B55A64A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53EE-E132-544C-85C4-93D12A743443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11DF1-2EF5-6446-B9CD-0F634E57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01EEE-30D0-1E45-8A28-B47BF432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60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B7FBE-04D2-DE4A-8200-D4720DC4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56EF6B-D7D1-C74A-8D1E-07048246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2FF037-E151-3945-BF91-F0889CD43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7D22CF-410A-6B41-90B9-243E22B6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0C3C-BD85-B64E-A4B0-AD5C564DE526}" type="datetime1">
              <a:rPr lang="fr-FR" smtClean="0"/>
              <a:t>22/04/2018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750577-F9F2-FF43-B592-F38475FC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D27684-6E29-D540-9C4C-7981B444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83795-9D17-9A48-8FB0-4EC79D59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45039D-8966-6244-8769-B23230446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6C6886-0334-AD47-B2EA-AD2561F18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4C607F-5DBB-D94D-996D-877F11D1E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075CB5-ACF4-D94F-AEDE-3A1FEB600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42A66F-99CD-1A4C-BA9C-0CD22983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49C52-3300-A242-A1E0-A36D2014D5E0}" type="datetime1">
              <a:rPr lang="fr-FR" smtClean="0"/>
              <a:t>22/04/2018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E6FDA2-5C65-7143-A5E8-5FEBBCC2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66B7E2-D2CF-664A-8182-1C0A871C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6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6F373-CC7E-3B4C-904D-0CC0C797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78D9C9-51E6-FA47-8D58-D9BDD087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724C-6388-2D49-B725-B7A0CC21B958}" type="datetime1">
              <a:rPr lang="fr-FR" smtClean="0"/>
              <a:t>22/04/2018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A74E27-F005-9044-B33B-A62DE34F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ED63FB-A72C-014C-B417-6AE36127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31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EE6D82-E633-6543-A033-A273BF53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8F0-D3A2-4845-AB67-59D06E4B4CEF}" type="datetime1">
              <a:rPr lang="fr-FR" smtClean="0"/>
              <a:t>22/04/2018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42B5E7-4436-6844-BE75-A3A6E936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6E5F9-714E-1340-BBD0-76298427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15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C0572-B88A-3D4F-9B71-E11BE851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461BF-24B9-1649-84EB-9E2CF95D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A3C6CB-5CBA-7A48-BA60-AAF4A2BC9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D90C0-C208-FD4D-92D8-816FD86B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A4FE-1F11-B143-B970-368BDB054213}" type="datetime1">
              <a:rPr lang="fr-FR" smtClean="0"/>
              <a:t>22/04/2018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C13B7C-16BA-0F4E-A7F2-ED572119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7A62B-6585-DC47-A152-EFBF594D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FA636-248C-D248-85DC-25803659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43ACFED2-721C-CF4E-BE21-19E8F70D4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565212-7031-074A-9F95-C96B6DD77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8B247E-FC05-9D48-BAD7-D75C2661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A2DA-64F7-9F47-B050-531BA024FC78}" type="datetime1">
              <a:rPr lang="fr-FR" smtClean="0"/>
              <a:t>22/04/2018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1C0CAB-D9AC-D043-9428-9BAE52A8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70D49F-B5C1-F14D-B669-55B69C59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6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4A2675-D2DF-FB48-85B1-B2722A62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2CA09F-E5E8-8949-BB9B-AAA94B19F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786742-15A8-8345-93AB-97938D03B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AAE71-9FF4-C247-B7A7-41A679AD4F69}" type="datetime1">
              <a:rPr lang="fr-FR" smtClean="0"/>
              <a:t>22/04/2018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369D9F-518C-2F45-A5ED-4EC119CDD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A95A6C-1D51-6147-8E10-A6B1F74E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81C38-8BAE-3540-B770-198DD1FE0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95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5.psd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560152C-F045-634F-AC03-9B12DF64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54" y="-21527"/>
            <a:ext cx="8267700" cy="39400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C10C11F-3704-B24A-BC86-B30E265DD73E}"/>
              </a:ext>
            </a:extLst>
          </p:cNvPr>
          <p:cNvSpPr/>
          <p:nvPr/>
        </p:nvSpPr>
        <p:spPr>
          <a:xfrm>
            <a:off x="1871663" y="1191132"/>
            <a:ext cx="8496301" cy="1474377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2DB33-39FA-1245-898A-0E0616C00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876" y="4320833"/>
            <a:ext cx="9144000" cy="1973716"/>
          </a:xfrm>
        </p:spPr>
        <p:txBody>
          <a:bodyPr>
            <a:normAutofit/>
          </a:bodyPr>
          <a:lstStyle/>
          <a:p>
            <a:r>
              <a:rPr lang="fr-FR" sz="4400" b="1" dirty="0">
                <a:solidFill>
                  <a:srgbClr val="403F38"/>
                </a:solidFill>
                <a:latin typeface="Century Gothic" panose="020B0502020202020204" pitchFamily="34" charset="0"/>
              </a:rPr>
              <a:t>- ORIGINS -</a:t>
            </a:r>
          </a:p>
          <a:p>
            <a:r>
              <a:rPr lang="fr-FR" b="1" dirty="0">
                <a:solidFill>
                  <a:srgbClr val="403F38"/>
                </a:solidFill>
                <a:latin typeface="Century Gothic" panose="020B0502020202020204" pitchFamily="34" charset="0"/>
              </a:rPr>
              <a:t>Présenté par</a:t>
            </a:r>
            <a:r>
              <a:rPr lang="fr-FR" dirty="0">
                <a:solidFill>
                  <a:srgbClr val="403F38"/>
                </a:solidFill>
                <a:latin typeface="Century Gothic" panose="020B0502020202020204" pitchFamily="34" charset="0"/>
              </a:rPr>
              <a:t>:  Didon Team </a:t>
            </a:r>
          </a:p>
          <a:p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Youssef </a:t>
            </a:r>
            <a:r>
              <a:rPr lang="fr-FR" sz="1700" b="1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Frikha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- Racha </a:t>
            </a:r>
            <a:r>
              <a:rPr lang="fr-FR" sz="1700" b="1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Trabelsi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-   </a:t>
            </a:r>
            <a:r>
              <a:rPr lang="fr-FR" sz="1700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Iheb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</a:t>
            </a:r>
            <a:r>
              <a:rPr lang="fr-FR" sz="1700" b="1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Hamrouni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 - </a:t>
            </a:r>
            <a:r>
              <a:rPr lang="fr-FR" sz="1700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Amani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</a:t>
            </a:r>
            <a:r>
              <a:rPr lang="fr-FR" sz="1700" b="1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Gmati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- </a:t>
            </a:r>
            <a:r>
              <a:rPr lang="fr-FR" sz="1700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Chaima</a:t>
            </a:r>
            <a:r>
              <a:rPr lang="fr-FR" sz="1700" dirty="0">
                <a:solidFill>
                  <a:srgbClr val="403F38"/>
                </a:solidFill>
                <a:latin typeface="Century Gothic" panose="020B0502020202020204" pitchFamily="34" charset="0"/>
              </a:rPr>
              <a:t> </a:t>
            </a:r>
            <a:r>
              <a:rPr lang="fr-FR" sz="1700" b="1" dirty="0" err="1">
                <a:solidFill>
                  <a:srgbClr val="403F38"/>
                </a:solidFill>
                <a:latin typeface="Century Gothic" panose="020B0502020202020204" pitchFamily="34" charset="0"/>
              </a:rPr>
              <a:t>Solli</a:t>
            </a:r>
            <a:endParaRPr lang="fr-FR" sz="1700" b="1" dirty="0">
              <a:solidFill>
                <a:srgbClr val="403F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9FC6AD-B8F3-CC43-A5E9-F5DFD004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60" y="6139141"/>
            <a:ext cx="738214" cy="562448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0C53C7A-67FC-3047-A4B4-B4C69C993563}"/>
              </a:ext>
            </a:extLst>
          </p:cNvPr>
          <p:cNvCxnSpPr>
            <a:cxnSpLocks/>
          </p:cNvCxnSpPr>
          <p:nvPr/>
        </p:nvCxnSpPr>
        <p:spPr>
          <a:xfrm>
            <a:off x="1893466" y="4054652"/>
            <a:ext cx="8281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537A477-370C-B446-BA33-A2E43C6E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6" y="1472773"/>
            <a:ext cx="2183605" cy="10101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C18898-E9D1-C940-BEBA-36FC9D407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514" y="6262961"/>
            <a:ext cx="1090189" cy="3467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C99C81-5825-564B-A83C-84C1610CE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748" y="6191415"/>
            <a:ext cx="381098" cy="553105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012D9B8-3E59-FD40-A236-BDF653421A17}"/>
              </a:ext>
            </a:extLst>
          </p:cNvPr>
          <p:cNvCxnSpPr>
            <a:cxnSpLocks/>
          </p:cNvCxnSpPr>
          <p:nvPr/>
        </p:nvCxnSpPr>
        <p:spPr>
          <a:xfrm>
            <a:off x="1921882" y="6099657"/>
            <a:ext cx="8281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5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A8449BC-FA5D-0E43-B3FB-3C5B49A0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02" y="3341443"/>
            <a:ext cx="5713995" cy="23267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EB7ABE-817C-2049-83B3-4FC2FC1DE932}"/>
              </a:ext>
            </a:extLst>
          </p:cNvPr>
          <p:cNvSpPr/>
          <p:nvPr/>
        </p:nvSpPr>
        <p:spPr>
          <a:xfrm>
            <a:off x="5075583" y="2994991"/>
            <a:ext cx="6546574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D52256-9256-C948-B238-CD8DE2B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tx1"/>
                </a:solidFill>
                <a:latin typeface="Century Gothic" panose="020B0502020202020204" pitchFamily="34" charset="0"/>
              </a:rPr>
              <a:t>11</a:t>
            </a:fld>
            <a:endParaRPr lang="fr-FR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C9235E2-4ED8-6546-90B7-BCE6F21E270A}"/>
              </a:ext>
            </a:extLst>
          </p:cNvPr>
          <p:cNvSpPr/>
          <p:nvPr/>
        </p:nvSpPr>
        <p:spPr>
          <a:xfrm>
            <a:off x="10985500" y="6327775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6ED0F1-5117-A24D-87D7-A9716A38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56" y="456687"/>
            <a:ext cx="4527399" cy="26443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4B27454-9510-E248-9D96-878C24D5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22" y="456687"/>
            <a:ext cx="4527399" cy="26443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623634-1922-9841-A91D-A29189C7C398}"/>
              </a:ext>
            </a:extLst>
          </p:cNvPr>
          <p:cNvSpPr/>
          <p:nvPr/>
        </p:nvSpPr>
        <p:spPr>
          <a:xfrm>
            <a:off x="5075583" y="5645426"/>
            <a:ext cx="6546574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81FA9F-5F08-4C45-BF5D-C018C79A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456" y="3237033"/>
            <a:ext cx="4527399" cy="25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5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" y="376075"/>
            <a:ext cx="6614886" cy="1325563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CHOIX</a:t>
            </a:r>
            <a:r>
              <a:rPr lang="fr-FR" b="1" dirty="0">
                <a:latin typeface="Century Gothic" panose="020B0502020202020204" pitchFamily="34" charset="0"/>
              </a:rPr>
              <a:t> TECHNIQUES</a:t>
            </a:r>
            <a:endParaRPr lang="fr-FR" b="1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1FA3A1-0E8A-514D-9909-C7955F20848D}"/>
              </a:ext>
            </a:extLst>
          </p:cNvPr>
          <p:cNvCxnSpPr>
            <a:cxnSpLocks/>
          </p:cNvCxnSpPr>
          <p:nvPr/>
        </p:nvCxnSpPr>
        <p:spPr>
          <a:xfrm>
            <a:off x="3037974" y="5837234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D52256-9256-C948-B238-CD8DE2B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rgbClr val="77988B"/>
                </a:solidFill>
                <a:latin typeface="Century Gothic" panose="020B0502020202020204" pitchFamily="34" charset="0"/>
              </a:rPr>
              <a:t>12</a:t>
            </a:fld>
            <a:endParaRPr lang="fr-FR" dirty="0">
              <a:solidFill>
                <a:srgbClr val="77988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0E8746-009F-EC4E-8506-C873CE34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69" y="2426001"/>
            <a:ext cx="2578100" cy="93842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DB08527-CD7F-8845-852C-6E05A2CD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9" y="2180239"/>
            <a:ext cx="2540000" cy="127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B1436FB-E29B-B74F-904F-84516E95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439" y="3756816"/>
            <a:ext cx="2012950" cy="20129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6F894EF-5F2B-3948-BEA6-DCE797CD6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169" y="3676650"/>
            <a:ext cx="1993900" cy="19939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68CE5C-74AC-3A46-A4FD-419C0315D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137" y="2426001"/>
            <a:ext cx="3600450" cy="778476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E4B4DE-F0FD-D944-B0D2-CD38DB1C8AE5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91592428-19A8-AF47-A3F1-A03C6AE67614}"/>
              </a:ext>
            </a:extLst>
          </p:cNvPr>
          <p:cNvSpPr/>
          <p:nvPr/>
        </p:nvSpPr>
        <p:spPr>
          <a:xfrm>
            <a:off x="10972800" y="6340475"/>
            <a:ext cx="406400" cy="406400"/>
          </a:xfrm>
          <a:prstGeom prst="ellipse">
            <a:avLst/>
          </a:prstGeom>
          <a:noFill/>
          <a:ln>
            <a:solidFill>
              <a:srgbClr val="779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51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4D77C845-9BA3-4048-BF15-EF9A765E096C}"/>
              </a:ext>
            </a:extLst>
          </p:cNvPr>
          <p:cNvSpPr/>
          <p:nvPr/>
        </p:nvSpPr>
        <p:spPr>
          <a:xfrm>
            <a:off x="10972800" y="6340475"/>
            <a:ext cx="406400" cy="406400"/>
          </a:xfrm>
          <a:prstGeom prst="ellipse">
            <a:avLst/>
          </a:prstGeom>
          <a:solidFill>
            <a:srgbClr val="F27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713" y="376075"/>
            <a:ext cx="3578511" cy="1325563"/>
          </a:xfrm>
        </p:spPr>
        <p:txBody>
          <a:bodyPr>
            <a:normAutofit/>
          </a:bodyPr>
          <a:lstStyle/>
          <a:p>
            <a:pPr algn="r"/>
            <a:r>
              <a:rPr lang="fr-FR" sz="3600" b="1" dirty="0">
                <a:latin typeface="Century Gothic" panose="020B0502020202020204" pitchFamily="34" charset="0"/>
              </a:rPr>
              <a:t>SWOT</a:t>
            </a:r>
            <a:endParaRPr lang="fr-FR" sz="3600" b="1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046B9E4-26AC-6748-9288-A107E725F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56661"/>
              </p:ext>
            </p:extLst>
          </p:nvPr>
        </p:nvGraphicFramePr>
        <p:xfrm>
          <a:off x="838200" y="1639650"/>
          <a:ext cx="10515600" cy="4692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1637">
                  <a:extLst>
                    <a:ext uri="{9D8B030D-6E8A-4147-A177-3AD203B41FA5}">
                      <a16:colId xmlns:a16="http://schemas.microsoft.com/office/drawing/2014/main" val="3054903926"/>
                    </a:ext>
                  </a:extLst>
                </a:gridCol>
                <a:gridCol w="5293963">
                  <a:extLst>
                    <a:ext uri="{9D8B030D-6E8A-4147-A177-3AD203B41FA5}">
                      <a16:colId xmlns:a16="http://schemas.microsoft.com/office/drawing/2014/main" val="3379758124"/>
                    </a:ext>
                  </a:extLst>
                </a:gridCol>
              </a:tblGrid>
              <a:tr h="2469018">
                <a:tc>
                  <a:txBody>
                    <a:bodyPr/>
                    <a:lstStyle/>
                    <a:p>
                      <a:pPr algn="r"/>
                      <a:r>
                        <a:rPr lang="fr-FR" b="1" dirty="0">
                          <a:solidFill>
                            <a:srgbClr val="E68038"/>
                          </a:solidFill>
                          <a:latin typeface="Century Gothic" panose="020B0502020202020204" pitchFamily="34" charset="0"/>
                        </a:rPr>
                        <a:t>Forces</a:t>
                      </a:r>
                    </a:p>
                    <a:p>
                      <a:endParaRPr lang="fr-FR" b="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b="0" dirty="0">
                          <a:latin typeface="Century Gothic" panose="020B0502020202020204" pitchFamily="34" charset="0"/>
                        </a:rPr>
                        <a:t>. Connexion profonde avec ses clients.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b="0" dirty="0">
                          <a:latin typeface="Century Gothic" panose="020B0502020202020204" pitchFamily="34" charset="0"/>
                        </a:rPr>
                        <a:t>. Disponibilité de </a:t>
                      </a:r>
                      <a:r>
                        <a:rPr lang="fr-FR" b="0" dirty="0" err="1">
                          <a:latin typeface="Century Gothic" panose="020B0502020202020204" pitchFamily="34" charset="0"/>
                        </a:rPr>
                        <a:t>l’app</a:t>
                      </a:r>
                      <a:r>
                        <a:rPr lang="fr-FR" b="0" dirty="0">
                          <a:latin typeface="Century Gothic" panose="020B0502020202020204" pitchFamily="34" charset="0"/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Concept innovant.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Produit unique et original.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Technologie centrée sur l’utilisateur.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Utilisation interactive -&gt; plus d’</a:t>
                      </a:r>
                      <a:r>
                        <a:rPr lang="fr-FR" dirty="0" err="1">
                          <a:latin typeface="Century Gothic" panose="020B0502020202020204" pitchFamily="34" charset="0"/>
                        </a:rPr>
                        <a:t>éfficacité</a:t>
                      </a:r>
                      <a:r>
                        <a:rPr lang="fr-FR" dirty="0">
                          <a:latin typeface="Century Gothic" panose="020B0502020202020204" pitchFamily="34" charset="0"/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Facilitation et gain de temps.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>
                          <a:latin typeface="Century Gothic" panose="020B0502020202020204" pitchFamily="34" charset="0"/>
                        </a:rPr>
                        <a:t>. Réalisation de choses impossibles.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>
                          <a:solidFill>
                            <a:srgbClr val="E68038"/>
                          </a:solidFill>
                          <a:latin typeface="Century Gothic" panose="020B0502020202020204" pitchFamily="34" charset="0"/>
                        </a:rPr>
                        <a:t>Faiblesses</a:t>
                      </a:r>
                    </a:p>
                    <a:p>
                      <a:endParaRPr lang="fr-FR" b="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Fragilité de l’entreprise (Nouvelle technologie).</a:t>
                      </a:r>
                      <a:endParaRPr lang="fr-FR" b="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b="0" dirty="0">
                          <a:latin typeface="Century Gothic" panose="020B0502020202020204" pitchFamily="34" charset="0"/>
                        </a:rPr>
                        <a:t>. Addiction à la technologie.</a:t>
                      </a: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Prix élevé des lunettes Google et autres gadgets.</a:t>
                      </a: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Dépendance d’une connexion Internet, d’espace de mémoire suffisant, d’une bonne luminosité.</a:t>
                      </a:r>
                      <a:endParaRPr lang="fr-FR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22638"/>
                  </a:ext>
                </a:extLst>
              </a:tr>
              <a:tr h="1858183">
                <a:tc>
                  <a:txBody>
                    <a:bodyPr/>
                    <a:lstStyle/>
                    <a:p>
                      <a:pPr algn="r"/>
                      <a:r>
                        <a:rPr lang="fr-FR" b="1" dirty="0">
                          <a:solidFill>
                            <a:srgbClr val="E68038"/>
                          </a:solidFill>
                          <a:latin typeface="Century Gothic" panose="020B0502020202020204" pitchFamily="34" charset="0"/>
                        </a:rPr>
                        <a:t>Opportunités</a:t>
                      </a:r>
                    </a:p>
                    <a:p>
                      <a:endParaRPr lang="fr-FR" b="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b="0" dirty="0">
                          <a:latin typeface="Century Gothic" panose="020B0502020202020204" pitchFamily="34" charset="0"/>
                        </a:rPr>
                        <a:t>. Soutien du gouvernement et des ONG.</a:t>
                      </a: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Opportunités de mener le marché.</a:t>
                      </a: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Moyen idéal pour faire de la promotion du pays.</a:t>
                      </a:r>
                      <a:endParaRPr lang="fr-FR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>
                          <a:solidFill>
                            <a:srgbClr val="E68038"/>
                          </a:solidFill>
                          <a:latin typeface="Century Gothic" panose="020B0502020202020204" pitchFamily="34" charset="0"/>
                        </a:rPr>
                        <a:t>Menaces</a:t>
                      </a:r>
                    </a:p>
                    <a:p>
                      <a:endParaRPr lang="fr-FR" b="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b="0" dirty="0"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fr-FR" dirty="0">
                          <a:latin typeface="Century Gothic" panose="020B0502020202020204" pitchFamily="34" charset="0"/>
                        </a:rPr>
                        <a:t>Apparition de produits de substitution et moins onéreux.</a:t>
                      </a:r>
                    </a:p>
                    <a:p>
                      <a:r>
                        <a:rPr lang="fr-FR" dirty="0">
                          <a:latin typeface="Century Gothic" panose="020B0502020202020204" pitchFamily="34" charset="0"/>
                        </a:rPr>
                        <a:t>. En Période de crise, les entreprises ont peur de se lancer dans la réalité augmentée.</a:t>
                      </a:r>
                      <a:endParaRPr lang="fr-FR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8771320"/>
                  </a:ext>
                </a:extLst>
              </a:tr>
            </a:tbl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1FA3A1-0E8A-514D-9909-C7955F20848D}"/>
              </a:ext>
            </a:extLst>
          </p:cNvPr>
          <p:cNvCxnSpPr>
            <a:cxnSpLocks/>
          </p:cNvCxnSpPr>
          <p:nvPr/>
        </p:nvCxnSpPr>
        <p:spPr>
          <a:xfrm>
            <a:off x="5743074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F01804-A5C1-274E-8063-192E7D7C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fr-F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A27AD1-2C81-FB4E-A4C9-AF97B24A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720" y="228957"/>
            <a:ext cx="2145954" cy="93842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850DE6-67C1-E343-A090-D5839A1C839F}"/>
              </a:ext>
            </a:extLst>
          </p:cNvPr>
          <p:cNvCxnSpPr>
            <a:cxnSpLocks/>
          </p:cNvCxnSpPr>
          <p:nvPr/>
        </p:nvCxnSpPr>
        <p:spPr>
          <a:xfrm>
            <a:off x="7085161" y="1149616"/>
            <a:ext cx="4255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1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713" y="376075"/>
            <a:ext cx="3733494" cy="1325563"/>
          </a:xfrm>
        </p:spPr>
        <p:txBody>
          <a:bodyPr>
            <a:normAutofit/>
          </a:bodyPr>
          <a:lstStyle/>
          <a:p>
            <a:pPr algn="r"/>
            <a:r>
              <a:rPr lang="fr-FR" b="1" dirty="0">
                <a:latin typeface="Century Gothic" panose="020B0502020202020204" pitchFamily="34" charset="0"/>
              </a:rPr>
              <a:t>Cible</a:t>
            </a:r>
            <a:endParaRPr lang="fr-FR" sz="36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958FDE-6809-3245-8629-B1F16190C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latin typeface="Century Gothic" panose="020B0502020202020204" pitchFamily="34" charset="0"/>
              </a:rPr>
              <a:t>Toute personne disposant d’un smartphone et d’une lunette VR</a:t>
            </a:r>
          </a:p>
          <a:p>
            <a:pPr marL="0" indent="0">
              <a:buNone/>
            </a:pPr>
            <a:endParaRPr lang="fr-FR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fr-FR" sz="24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fr-FR" b="1" dirty="0">
                <a:latin typeface="Century Gothic" panose="020B0502020202020204" pitchFamily="34" charset="0"/>
              </a:rPr>
              <a:t>Cible spécifique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1FA3A1-0E8A-514D-9909-C7955F20848D}"/>
              </a:ext>
            </a:extLst>
          </p:cNvPr>
          <p:cNvCxnSpPr>
            <a:cxnSpLocks/>
          </p:cNvCxnSpPr>
          <p:nvPr/>
        </p:nvCxnSpPr>
        <p:spPr>
          <a:xfrm>
            <a:off x="5743074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BB129-DB2F-C546-92A2-1AA67A42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rgbClr val="F27C38"/>
                </a:solidFill>
                <a:latin typeface="Century Gothic" panose="020B0502020202020204" pitchFamily="34" charset="0"/>
              </a:rPr>
              <a:t>14</a:t>
            </a:fld>
            <a:endParaRPr lang="fr-FR" dirty="0">
              <a:solidFill>
                <a:srgbClr val="F27C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D952E5-197E-EF4D-8C0D-CA076EFF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720" y="228957"/>
            <a:ext cx="2145954" cy="938429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9B10E7F-7860-DD40-A2E8-5608A21D6E08}"/>
              </a:ext>
            </a:extLst>
          </p:cNvPr>
          <p:cNvCxnSpPr>
            <a:cxnSpLocks/>
          </p:cNvCxnSpPr>
          <p:nvPr/>
        </p:nvCxnSpPr>
        <p:spPr>
          <a:xfrm>
            <a:off x="7253207" y="1149616"/>
            <a:ext cx="4087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0A08E09-01DF-6F49-95D9-4FB08ED3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192" y="4048392"/>
            <a:ext cx="1333500" cy="13335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22546D-0DE3-2B45-9AAE-9DADEACBCF06}"/>
              </a:ext>
            </a:extLst>
          </p:cNvPr>
          <p:cNvSpPr txBox="1"/>
          <p:nvPr/>
        </p:nvSpPr>
        <p:spPr>
          <a:xfrm>
            <a:off x="1524690" y="5505879"/>
            <a:ext cx="374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u="sng" dirty="0">
                <a:latin typeface="Century Gothic" panose="020B0502020202020204" pitchFamily="34" charset="0"/>
              </a:rPr>
              <a:t>Les jeunes,</a:t>
            </a:r>
          </a:p>
          <a:p>
            <a:pPr algn="ctr"/>
            <a:r>
              <a:rPr lang="fr-FR" sz="1200" dirty="0">
                <a:latin typeface="Century Gothic" panose="020B0502020202020204" pitchFamily="34" charset="0"/>
              </a:rPr>
              <a:t>passionnés par la culture (tunisiens et étrangers)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95ED250-F633-CD45-8A6B-669C975DC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187" y="4035692"/>
            <a:ext cx="1346200" cy="13462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BB91632-BE44-F044-AE30-6F0250B5E72C}"/>
              </a:ext>
            </a:extLst>
          </p:cNvPr>
          <p:cNvSpPr txBox="1"/>
          <p:nvPr/>
        </p:nvSpPr>
        <p:spPr>
          <a:xfrm>
            <a:off x="6008220" y="5512658"/>
            <a:ext cx="533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latin typeface="Century Gothic" panose="020B0502020202020204" pitchFamily="34" charset="0"/>
              </a:rPr>
              <a:t>Les personnes </a:t>
            </a:r>
            <a:r>
              <a:rPr lang="fr-FR" sz="1200" u="sng" dirty="0">
                <a:latin typeface="Century Gothic" panose="020B0502020202020204" pitchFamily="34" charset="0"/>
              </a:rPr>
              <a:t>à mobilité réduite</a:t>
            </a:r>
            <a:r>
              <a:rPr lang="fr-FR" sz="1200" dirty="0">
                <a:latin typeface="Century Gothic" panose="020B0502020202020204" pitchFamily="34" charset="0"/>
              </a:rPr>
              <a:t>, pouvant ainsi faire des expériences </a:t>
            </a:r>
          </a:p>
          <a:p>
            <a:pPr algn="ctr"/>
            <a:r>
              <a:rPr lang="fr-FR" sz="1200" dirty="0">
                <a:latin typeface="Century Gothic" panose="020B0502020202020204" pitchFamily="34" charset="0"/>
              </a:rPr>
              <a:t>qu’elles ne pourrait pas réaliser dans la réalité.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6C457F3-B7EE-6641-AF45-12F573AB7DCD}"/>
              </a:ext>
            </a:extLst>
          </p:cNvPr>
          <p:cNvSpPr/>
          <p:nvPr/>
        </p:nvSpPr>
        <p:spPr>
          <a:xfrm>
            <a:off x="10972800" y="6340475"/>
            <a:ext cx="406400" cy="406400"/>
          </a:xfrm>
          <a:prstGeom prst="ellipse">
            <a:avLst/>
          </a:prstGeom>
          <a:noFill/>
          <a:ln>
            <a:solidFill>
              <a:srgbClr val="F27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04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714" y="376075"/>
            <a:ext cx="3439026" cy="1325563"/>
          </a:xfrm>
        </p:spPr>
        <p:txBody>
          <a:bodyPr>
            <a:normAutofit/>
          </a:bodyPr>
          <a:lstStyle/>
          <a:p>
            <a:pPr algn="r"/>
            <a:r>
              <a:rPr lang="fr-FR" sz="3600" b="1" dirty="0">
                <a:latin typeface="Century Gothic" panose="020B0502020202020204" pitchFamily="34" charset="0"/>
              </a:rPr>
              <a:t>BMC</a:t>
            </a:r>
            <a:endParaRPr lang="fr-FR" sz="3600" b="1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1FA3A1-0E8A-514D-9909-C7955F20848D}"/>
              </a:ext>
            </a:extLst>
          </p:cNvPr>
          <p:cNvCxnSpPr>
            <a:cxnSpLocks/>
          </p:cNvCxnSpPr>
          <p:nvPr/>
        </p:nvCxnSpPr>
        <p:spPr>
          <a:xfrm>
            <a:off x="5743074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1AF21C9-3A33-3B4F-9B9B-037D3E70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8284" y="1476913"/>
            <a:ext cx="8284825" cy="507365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D52256-9256-C948-B238-CD8DE2B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rgbClr val="77988B"/>
                </a:solidFill>
                <a:latin typeface="Century Gothic" panose="020B0502020202020204" pitchFamily="34" charset="0"/>
              </a:rPr>
              <a:t>15</a:t>
            </a:fld>
            <a:endParaRPr lang="fr-FR" dirty="0">
              <a:solidFill>
                <a:srgbClr val="77988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309BC8-82B2-B043-98C3-2E780DDF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469" y="204892"/>
            <a:ext cx="2185154" cy="95109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7E3C0E8-54B5-B04D-93CB-BE691BA42F0A}"/>
              </a:ext>
            </a:extLst>
          </p:cNvPr>
          <p:cNvCxnSpPr>
            <a:cxnSpLocks/>
          </p:cNvCxnSpPr>
          <p:nvPr/>
        </p:nvCxnSpPr>
        <p:spPr>
          <a:xfrm>
            <a:off x="7085161" y="1149616"/>
            <a:ext cx="4255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237CBD72-C52A-3542-836B-1DBE2B443EC1}"/>
              </a:ext>
            </a:extLst>
          </p:cNvPr>
          <p:cNvSpPr txBox="1"/>
          <p:nvPr/>
        </p:nvSpPr>
        <p:spPr>
          <a:xfrm>
            <a:off x="8712200" y="2159000"/>
            <a:ext cx="129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. Jeunes, passionnés de culture</a:t>
            </a:r>
          </a:p>
          <a:p>
            <a:r>
              <a:rPr lang="fr-FR" sz="1400" dirty="0">
                <a:latin typeface="Century Gothic" panose="020B0502020202020204" pitchFamily="34" charset="0"/>
              </a:rPr>
              <a:t>. Les personnes à mobilité réduite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92BBCD-410A-CF43-A84C-05AB64BA67C6}"/>
              </a:ext>
            </a:extLst>
          </p:cNvPr>
          <p:cNvSpPr txBox="1"/>
          <p:nvPr/>
        </p:nvSpPr>
        <p:spPr>
          <a:xfrm>
            <a:off x="5562600" y="2146300"/>
            <a:ext cx="129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Visite virtuelle </a:t>
            </a:r>
          </a:p>
          <a:p>
            <a:r>
              <a:rPr lang="fr-FR" sz="1400" dirty="0">
                <a:latin typeface="Century Gothic" panose="020B0502020202020204" pitchFamily="34" charset="0"/>
              </a:rPr>
              <a:t>De l’histoire romaine dans le territoire tunisien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E3551F-ED52-2446-AC80-D4061EFFACD4}"/>
              </a:ext>
            </a:extLst>
          </p:cNvPr>
          <p:cNvSpPr txBox="1"/>
          <p:nvPr/>
        </p:nvSpPr>
        <p:spPr>
          <a:xfrm>
            <a:off x="7021660" y="2049193"/>
            <a:ext cx="1525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Relation profonde personnalisée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CE2AB2-1E1B-DC41-BB7E-D6B277C73555}"/>
              </a:ext>
            </a:extLst>
          </p:cNvPr>
          <p:cNvSpPr txBox="1"/>
          <p:nvPr/>
        </p:nvSpPr>
        <p:spPr>
          <a:xfrm>
            <a:off x="7021660" y="3928793"/>
            <a:ext cx="1525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.</a:t>
            </a:r>
            <a:r>
              <a:rPr lang="fr-FR" sz="1400" dirty="0" err="1">
                <a:latin typeface="Century Gothic" panose="020B0502020202020204" pitchFamily="34" charset="0"/>
              </a:rPr>
              <a:t>Galaxyapps.tn</a:t>
            </a:r>
            <a:endParaRPr lang="fr-FR" sz="1400" dirty="0">
              <a:latin typeface="Century Gothic" panose="020B0502020202020204" pitchFamily="34" charset="0"/>
            </a:endParaRPr>
          </a:p>
          <a:p>
            <a:r>
              <a:rPr lang="fr-FR" sz="1400" dirty="0">
                <a:latin typeface="Century Gothic" panose="020B0502020202020204" pitchFamily="34" charset="0"/>
              </a:rPr>
              <a:t>.</a:t>
            </a:r>
            <a:r>
              <a:rPr lang="fr-FR" sz="1400" dirty="0" err="1">
                <a:latin typeface="Century Gothic" panose="020B0502020202020204" pitchFamily="34" charset="0"/>
              </a:rPr>
              <a:t>Playstore</a:t>
            </a:r>
            <a:endParaRPr lang="fr-FR" sz="1400" dirty="0">
              <a:latin typeface="Century Gothic" panose="020B0502020202020204" pitchFamily="34" charset="0"/>
            </a:endParaRPr>
          </a:p>
          <a:p>
            <a:r>
              <a:rPr lang="fr-FR" sz="1400" dirty="0">
                <a:latin typeface="Century Gothic" panose="020B0502020202020204" pitchFamily="34" charset="0"/>
              </a:rPr>
              <a:t>.</a:t>
            </a:r>
            <a:r>
              <a:rPr lang="fr-FR" sz="1400" dirty="0" err="1">
                <a:latin typeface="Century Gothic" panose="020B0502020202020204" pitchFamily="34" charset="0"/>
              </a:rPr>
              <a:t>Oculusstore</a:t>
            </a:r>
            <a:endParaRPr lang="fr-FR" sz="1400" dirty="0">
              <a:latin typeface="Century Gothic" panose="020B0502020202020204" pitchFamily="34" charset="0"/>
            </a:endParaRPr>
          </a:p>
          <a:p>
            <a:r>
              <a:rPr lang="fr-FR" sz="1400" dirty="0">
                <a:latin typeface="Century Gothic" panose="020B0502020202020204" pitchFamily="34" charset="0"/>
              </a:rPr>
              <a:t>.</a:t>
            </a:r>
            <a:r>
              <a:rPr lang="fr-FR" sz="1400" dirty="0" err="1">
                <a:latin typeface="Century Gothic" panose="020B0502020202020204" pitchFamily="34" charset="0"/>
              </a:rPr>
              <a:t>Steam</a:t>
            </a:r>
            <a:endParaRPr lang="fr-FR" sz="1400" dirty="0">
              <a:latin typeface="Century Gothic" panose="020B0502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BF1A3F-C11E-5140-A207-4B5BA115C7DA}"/>
              </a:ext>
            </a:extLst>
          </p:cNvPr>
          <p:cNvSpPr txBox="1"/>
          <p:nvPr/>
        </p:nvSpPr>
        <p:spPr>
          <a:xfrm>
            <a:off x="6424760" y="5531394"/>
            <a:ext cx="15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Publicité dans l’appli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2E02D-7CED-0047-BEC8-19CE455D80AA}"/>
              </a:ext>
            </a:extLst>
          </p:cNvPr>
          <p:cNvSpPr txBox="1"/>
          <p:nvPr/>
        </p:nvSpPr>
        <p:spPr>
          <a:xfrm>
            <a:off x="2449660" y="5531393"/>
            <a:ext cx="2122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RH (Technique)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93C40B-5DB6-0946-ABF7-FCD4BE37C564}"/>
              </a:ext>
            </a:extLst>
          </p:cNvPr>
          <p:cNvSpPr txBox="1"/>
          <p:nvPr/>
        </p:nvSpPr>
        <p:spPr>
          <a:xfrm>
            <a:off x="2042432" y="2049193"/>
            <a:ext cx="1551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. Ministère du tourisme, culture et santé)</a:t>
            </a:r>
          </a:p>
          <a:p>
            <a:r>
              <a:rPr lang="fr-FR" sz="1400" dirty="0">
                <a:latin typeface="Century Gothic" panose="020B0502020202020204" pitchFamily="34" charset="0"/>
              </a:rPr>
              <a:t>. </a:t>
            </a:r>
            <a:r>
              <a:rPr lang="fr-FR" sz="1400" dirty="0" err="1">
                <a:latin typeface="Century Gothic" panose="020B0502020202020204" pitchFamily="34" charset="0"/>
              </a:rPr>
              <a:t>ONGs</a:t>
            </a:r>
            <a:r>
              <a:rPr lang="fr-FR" sz="1400" dirty="0">
                <a:latin typeface="Century Gothic" panose="020B0502020202020204" pitchFamily="34" charset="0"/>
              </a:rPr>
              <a:t> (ex: Association du Patrimoine Tunisien,..)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9B41DFF-A172-444A-B50A-ECC20BEE7BE8}"/>
              </a:ext>
            </a:extLst>
          </p:cNvPr>
          <p:cNvSpPr txBox="1"/>
          <p:nvPr/>
        </p:nvSpPr>
        <p:spPr>
          <a:xfrm>
            <a:off x="3681866" y="1998927"/>
            <a:ext cx="1551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. Prototype</a:t>
            </a:r>
          </a:p>
          <a:p>
            <a:r>
              <a:rPr lang="fr-FR" sz="1400" dirty="0">
                <a:latin typeface="Century Gothic" panose="020B0502020202020204" pitchFamily="34" charset="0"/>
              </a:rPr>
              <a:t>. Mise à jour et correction du prototype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E2920F-FE4D-364A-AC75-22BFC83C6A84}"/>
              </a:ext>
            </a:extLst>
          </p:cNvPr>
          <p:cNvSpPr txBox="1"/>
          <p:nvPr/>
        </p:nvSpPr>
        <p:spPr>
          <a:xfrm>
            <a:off x="3681866" y="3967427"/>
            <a:ext cx="1551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. Logiciels de développement et </a:t>
            </a:r>
            <a:r>
              <a:rPr lang="fr-FR" sz="1400" dirty="0" err="1">
                <a:latin typeface="Century Gothic" panose="020B0502020202020204" pitchFamily="34" charset="0"/>
              </a:rPr>
              <a:t>modelisation</a:t>
            </a:r>
            <a:r>
              <a:rPr lang="fr-FR" sz="14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837A816-BA32-B54D-BC0B-03C4C033BED5}"/>
              </a:ext>
            </a:extLst>
          </p:cNvPr>
          <p:cNvSpPr/>
          <p:nvPr/>
        </p:nvSpPr>
        <p:spPr>
          <a:xfrm>
            <a:off x="10972800" y="6340475"/>
            <a:ext cx="406400" cy="406400"/>
          </a:xfrm>
          <a:prstGeom prst="ellipse">
            <a:avLst/>
          </a:prstGeom>
          <a:noFill/>
          <a:ln>
            <a:solidFill>
              <a:srgbClr val="779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8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01B93C9A-26EC-B841-8ADD-5562B316FFDF}"/>
              </a:ext>
            </a:extLst>
          </p:cNvPr>
          <p:cNvSpPr/>
          <p:nvPr/>
        </p:nvSpPr>
        <p:spPr>
          <a:xfrm>
            <a:off x="10972800" y="6340475"/>
            <a:ext cx="406400" cy="406400"/>
          </a:xfrm>
          <a:prstGeom prst="ellipse">
            <a:avLst/>
          </a:prstGeom>
          <a:solidFill>
            <a:srgbClr val="779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77988B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B69FDC-3597-3648-87E3-880B4E19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0" y="365125"/>
            <a:ext cx="5727700" cy="1325563"/>
          </a:xfrm>
        </p:spPr>
        <p:txBody>
          <a:bodyPr/>
          <a:lstStyle/>
          <a:p>
            <a:r>
              <a:rPr lang="fr-FR" dirty="0">
                <a:latin typeface="Century Gothic" panose="020B0502020202020204" pitchFamily="34" charset="0"/>
              </a:rPr>
              <a:t>RÉSUMÉ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465DA-0B32-7044-8920-517866625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832"/>
            <a:ext cx="10515600" cy="395713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Offrir Une </a:t>
            </a:r>
            <a:r>
              <a:rPr lang="fr-FR" sz="2000" b="1" dirty="0">
                <a:latin typeface="Century Gothic" panose="020B0502020202020204" pitchFamily="34" charset="0"/>
              </a:rPr>
              <a:t>expérience</a:t>
            </a:r>
            <a:r>
              <a:rPr lang="fr-FR" sz="2000" dirty="0">
                <a:latin typeface="Century Gothic" panose="020B0502020202020204" pitchFamily="34" charset="0"/>
              </a:rPr>
              <a:t> inédite et </a:t>
            </a:r>
            <a:r>
              <a:rPr lang="fr-FR" sz="2000" b="1" dirty="0">
                <a:latin typeface="Century Gothic" panose="020B0502020202020204" pitchFamily="34" charset="0"/>
              </a:rPr>
              <a:t>authentique </a:t>
            </a:r>
            <a:r>
              <a:rPr lang="fr-FR" sz="2000" dirty="0">
                <a:latin typeface="Century Gothic" panose="020B0502020202020204" pitchFamily="34" charset="0"/>
              </a:rPr>
              <a:t>qui procure des </a:t>
            </a:r>
            <a:r>
              <a:rPr lang="fr-FR" sz="2000" b="1" dirty="0">
                <a:latin typeface="Century Gothic" panose="020B0502020202020204" pitchFamily="34" charset="0"/>
              </a:rPr>
              <a:t>émotions</a:t>
            </a:r>
            <a:r>
              <a:rPr lang="fr-FR" sz="2000" dirty="0">
                <a:latin typeface="Century Gothic" panose="020B0502020202020204" pitchFamily="34" charset="0"/>
              </a:rPr>
              <a:t> intenses à travers une visite </a:t>
            </a:r>
            <a:r>
              <a:rPr lang="fr-FR" sz="2000" b="1" dirty="0">
                <a:latin typeface="Century Gothic" panose="020B0502020202020204" pitchFamily="34" charset="0"/>
              </a:rPr>
              <a:t>interactive</a:t>
            </a:r>
            <a:r>
              <a:rPr lang="fr-FR" sz="2000" dirty="0">
                <a:latin typeface="Century Gothic" panose="020B0502020202020204" pitchFamily="34" charset="0"/>
              </a:rPr>
              <a:t>. 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Possibilités de jouer </a:t>
            </a:r>
            <a:r>
              <a:rPr lang="fr-FR" sz="2000" b="1" dirty="0">
                <a:latin typeface="Century Gothic" panose="020B0502020202020204" pitchFamily="34" charset="0"/>
              </a:rPr>
              <a:t>en groupe.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Ramener un flux considérable de </a:t>
            </a:r>
            <a:r>
              <a:rPr lang="fr-FR" sz="2000" b="1" dirty="0">
                <a:latin typeface="Century Gothic" panose="020B0502020202020204" pitchFamily="34" charset="0"/>
              </a:rPr>
              <a:t>visiteurs.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Faire participer les personnes à mobilité </a:t>
            </a:r>
            <a:r>
              <a:rPr lang="fr-FR" sz="2000" b="1" dirty="0">
                <a:latin typeface="Century Gothic" panose="020B0502020202020204" pitchFamily="34" charset="0"/>
              </a:rPr>
              <a:t>réduite.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AA7AB9-CAA6-FB42-B338-5DDC039E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fr-F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5465A05-19CE-CF40-B806-8192D8F99B9D}"/>
              </a:ext>
            </a:extLst>
          </p:cNvPr>
          <p:cNvCxnSpPr>
            <a:cxnSpLocks/>
          </p:cNvCxnSpPr>
          <p:nvPr/>
        </p:nvCxnSpPr>
        <p:spPr>
          <a:xfrm>
            <a:off x="5743074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60534A4D-6A02-F44F-B57E-43204749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39" y="1832457"/>
            <a:ext cx="5514122" cy="69590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ED225C8-9035-184E-B7FC-384B7C42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0" y="656834"/>
            <a:ext cx="1149350" cy="5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63C3AA-B2E4-B24B-AC42-523E4FC27CED}"/>
              </a:ext>
            </a:extLst>
          </p:cNvPr>
          <p:cNvSpPr/>
          <p:nvPr/>
        </p:nvSpPr>
        <p:spPr>
          <a:xfrm>
            <a:off x="-248194" y="-182880"/>
            <a:ext cx="12579531" cy="7210697"/>
          </a:xfrm>
          <a:prstGeom prst="rect">
            <a:avLst/>
          </a:prstGeom>
          <a:solidFill>
            <a:srgbClr val="6782FB"/>
          </a:solidFill>
          <a:ln>
            <a:solidFill>
              <a:srgbClr val="678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7574D2-B64A-304C-8A64-F30A58B0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50" y="1399360"/>
            <a:ext cx="5708470" cy="4281352"/>
          </a:xfrm>
          <a:prstGeom prst="rect">
            <a:avLst/>
          </a:prstGeom>
          <a:solidFill>
            <a:srgbClr val="6782FB"/>
          </a:solidFill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0950B1D-76CB-2D44-B078-976A779BF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39" y="5084537"/>
            <a:ext cx="845821" cy="171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1E5746-1646-1446-9C98-7FFA1DC2DE23}"/>
              </a:ext>
            </a:extLst>
          </p:cNvPr>
          <p:cNvSpPr/>
          <p:nvPr/>
        </p:nvSpPr>
        <p:spPr>
          <a:xfrm>
            <a:off x="3481250" y="1358537"/>
            <a:ext cx="5728064" cy="43368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88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2968-898C-804B-9111-F9725252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4947" cy="1325563"/>
          </a:xfrm>
        </p:spPr>
        <p:txBody>
          <a:bodyPr/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7CB3AD-E331-EE4C-903D-5437C6B66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5" y="1849688"/>
            <a:ext cx="4924927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>
                <a:latin typeface="Century Gothic" panose="020B0502020202020204" pitchFamily="34" charset="0"/>
              </a:rPr>
              <a:t>Context</a:t>
            </a:r>
            <a:r>
              <a:rPr lang="fr-FR" dirty="0">
                <a:latin typeface="Century Gothic" panose="020B0502020202020204" pitchFamily="34" charset="0"/>
              </a:rPr>
              <a:t> du projet</a:t>
            </a:r>
          </a:p>
          <a:p>
            <a:r>
              <a:rPr lang="fr-FR" dirty="0">
                <a:latin typeface="Century Gothic" panose="020B0502020202020204" pitchFamily="34" charset="0"/>
              </a:rPr>
              <a:t>Présentation du projet</a:t>
            </a:r>
            <a:endParaRPr lang="fr-FR" sz="1800" dirty="0">
              <a:latin typeface="Century Gothic" panose="020B0502020202020204" pitchFamily="34" charset="0"/>
            </a:endParaRPr>
          </a:p>
          <a:p>
            <a:pPr lvl="1"/>
            <a:r>
              <a:rPr lang="fr-FR" dirty="0">
                <a:latin typeface="Century Gothic" panose="020B0502020202020204" pitchFamily="34" charset="0"/>
              </a:rPr>
              <a:t>Pourquoi ce choix?</a:t>
            </a:r>
          </a:p>
          <a:p>
            <a:pPr lvl="1"/>
            <a:r>
              <a:rPr lang="fr-FR" dirty="0">
                <a:latin typeface="Century Gothic" panose="020B0502020202020204" pitchFamily="34" charset="0"/>
              </a:rPr>
              <a:t>Pourquoi VR?</a:t>
            </a:r>
          </a:p>
          <a:p>
            <a:r>
              <a:rPr lang="fr-FR" dirty="0">
                <a:latin typeface="Century Gothic" panose="020B0502020202020204" pitchFamily="34" charset="0"/>
              </a:rPr>
              <a:t>Réalisation (</a:t>
            </a:r>
            <a:r>
              <a:rPr lang="fr-FR" dirty="0" err="1">
                <a:latin typeface="Century Gothic" panose="020B0502020202020204" pitchFamily="34" charset="0"/>
              </a:rPr>
              <a:t>Demo</a:t>
            </a:r>
            <a:r>
              <a:rPr lang="fr-FR" dirty="0">
                <a:latin typeface="Century Gothic" panose="020B0502020202020204" pitchFamily="34" charset="0"/>
              </a:rPr>
              <a:t>)</a:t>
            </a:r>
          </a:p>
          <a:p>
            <a:r>
              <a:rPr lang="fr-FR" dirty="0">
                <a:latin typeface="Century Gothic" panose="020B0502020202020204" pitchFamily="34" charset="0"/>
              </a:rPr>
              <a:t>Choix technique</a:t>
            </a:r>
          </a:p>
          <a:p>
            <a:r>
              <a:rPr lang="fr-FR" dirty="0">
                <a:latin typeface="Century Gothic" panose="020B0502020202020204" pitchFamily="34" charset="0"/>
              </a:rPr>
              <a:t>Marché</a:t>
            </a:r>
          </a:p>
          <a:p>
            <a:pPr lvl="1"/>
            <a:r>
              <a:rPr lang="fr-FR" dirty="0">
                <a:latin typeface="Century Gothic" panose="020B0502020202020204" pitchFamily="34" charset="0"/>
              </a:rPr>
              <a:t>Cible</a:t>
            </a:r>
          </a:p>
          <a:p>
            <a:pPr lvl="1"/>
            <a:r>
              <a:rPr lang="fr-FR" dirty="0">
                <a:latin typeface="Century Gothic" panose="020B0502020202020204" pitchFamily="34" charset="0"/>
              </a:rPr>
              <a:t>SWOT</a:t>
            </a:r>
          </a:p>
          <a:p>
            <a:pPr lvl="1"/>
            <a:r>
              <a:rPr lang="fr-FR" dirty="0">
                <a:latin typeface="Century Gothic" panose="020B0502020202020204" pitchFamily="34" charset="0"/>
              </a:rPr>
              <a:t>BMC</a:t>
            </a:r>
          </a:p>
          <a:p>
            <a:r>
              <a:rPr lang="fr-FR" dirty="0">
                <a:latin typeface="Century Gothic" panose="020B0502020202020204" pitchFamily="34" charset="0"/>
              </a:rPr>
              <a:t>Résumé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0E555AD-EBE5-6441-8324-A64FBF40053E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88F7097-42BA-F34F-A0C4-C8953822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39" y="2477332"/>
            <a:ext cx="3874919" cy="24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AA78C1FC-5C82-3740-859F-FE883369EFA2}"/>
              </a:ext>
            </a:extLst>
          </p:cNvPr>
          <p:cNvSpPr/>
          <p:nvPr/>
        </p:nvSpPr>
        <p:spPr>
          <a:xfrm>
            <a:off x="11010900" y="6327775"/>
            <a:ext cx="406400" cy="406400"/>
          </a:xfrm>
          <a:prstGeom prst="ellipse">
            <a:avLst/>
          </a:prstGeom>
          <a:solidFill>
            <a:srgbClr val="F27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27C38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1042" cy="1325563"/>
          </a:xfrm>
        </p:spPr>
        <p:txBody>
          <a:bodyPr/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958FDE-6809-3245-8629-B1F16190C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9272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fr-FR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fr-FR" sz="2400" dirty="0">
              <a:latin typeface="Century Gothic" panose="020B0502020202020204" pitchFamily="34" charset="0"/>
            </a:endParaRPr>
          </a:p>
          <a:p>
            <a:r>
              <a:rPr lang="fr-FR" sz="2400" dirty="0">
                <a:latin typeface="Century Gothic" panose="020B0502020202020204" pitchFamily="34" charset="0"/>
              </a:rPr>
              <a:t>Baisse des recettes touristiques.</a:t>
            </a:r>
          </a:p>
          <a:p>
            <a:r>
              <a:rPr lang="fr-FR" sz="2400" dirty="0">
                <a:latin typeface="Century Gothic" panose="020B0502020202020204" pitchFamily="34" charset="0"/>
              </a:rPr>
              <a:t>Marginalisation des sites archéologiques.</a:t>
            </a:r>
          </a:p>
          <a:p>
            <a:r>
              <a:rPr lang="fr-FR" sz="2400" dirty="0">
                <a:latin typeface="Century Gothic" panose="020B0502020202020204" pitchFamily="34" charset="0"/>
              </a:rPr>
              <a:t>Oubli de l’histoire.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fr-FR" sz="1800" dirty="0">
                <a:latin typeface="Century Gothic" panose="020B0502020202020204" pitchFamily="34" charset="0"/>
              </a:rPr>
              <a:t>« Un peuple qui oublie son passé se condamne à le revivre »  - Winston Churchill -</a:t>
            </a:r>
            <a:endParaRPr lang="fr-FR" sz="1400" dirty="0">
              <a:latin typeface="Century Gothic" panose="020B0502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99F673B-9450-3C47-A9B5-F73093704B4A}"/>
              </a:ext>
            </a:extLst>
          </p:cNvPr>
          <p:cNvCxnSpPr>
            <a:cxnSpLocks/>
          </p:cNvCxnSpPr>
          <p:nvPr/>
        </p:nvCxnSpPr>
        <p:spPr>
          <a:xfrm>
            <a:off x="2307116" y="6365896"/>
            <a:ext cx="777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CFEDCDD-423A-8947-81DC-C59D98DCC66B}"/>
              </a:ext>
            </a:extLst>
          </p:cNvPr>
          <p:cNvSpPr txBox="1"/>
          <p:nvPr/>
        </p:nvSpPr>
        <p:spPr>
          <a:xfrm>
            <a:off x="3588525" y="6374475"/>
            <a:ext cx="5355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Références: Etude de </a:t>
            </a:r>
            <a:r>
              <a:rPr lang="fr-FR" sz="900" dirty="0" err="1"/>
              <a:t>CasLes</a:t>
            </a:r>
            <a:r>
              <a:rPr lang="fr-FR" sz="900" dirty="0"/>
              <a:t> défis touristiques de la Tunisie, au lendemain de la révolution arabe (Sierre,2013) </a:t>
            </a:r>
            <a:endParaRPr lang="fr-F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1C35A59-076A-FB4E-AFB4-2E2BFB48029E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E6C2FE-A912-9041-9CE1-24FE5213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fr-F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E82CDE1-D85B-574E-A061-BE7554FA837D}"/>
              </a:ext>
            </a:extLst>
          </p:cNvPr>
          <p:cNvCxnSpPr/>
          <p:nvPr/>
        </p:nvCxnSpPr>
        <p:spPr>
          <a:xfrm>
            <a:off x="11353800" y="1851751"/>
            <a:ext cx="0" cy="342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6E78FBF-D04F-544F-A8D4-58F5F176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6" y="774699"/>
            <a:ext cx="523554" cy="4926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1ECD1E4-401A-0142-A451-8C903D7D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472" y="2389103"/>
            <a:ext cx="4874528" cy="30465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417D1D-100F-4A44-8EAE-396594C49C10}"/>
              </a:ext>
            </a:extLst>
          </p:cNvPr>
          <p:cNvSpPr txBox="1"/>
          <p:nvPr/>
        </p:nvSpPr>
        <p:spPr>
          <a:xfrm>
            <a:off x="8661400" y="1794914"/>
            <a:ext cx="3391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entury Gothic" panose="020B0502020202020204" pitchFamily="34" charset="0"/>
              </a:rPr>
              <a:t>PROBLÉMATIQUES</a:t>
            </a:r>
          </a:p>
          <a:p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6F526B-FA3A-1744-9325-783E34300985}"/>
              </a:ext>
            </a:extLst>
          </p:cNvPr>
          <p:cNvSpPr txBox="1"/>
          <p:nvPr/>
        </p:nvSpPr>
        <p:spPr>
          <a:xfrm>
            <a:off x="8919026" y="5432530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entury Gothic" panose="020B0502020202020204" pitchFamily="34" charset="0"/>
              </a:rPr>
              <a:t>Vue 3D extraite de </a:t>
            </a:r>
            <a:r>
              <a:rPr lang="fr-FR" sz="1200" dirty="0" err="1">
                <a:latin typeface="Century Gothic" panose="020B0502020202020204" pitchFamily="34" charset="0"/>
              </a:rPr>
              <a:t>l’app</a:t>
            </a:r>
            <a:endParaRPr lang="fr-FR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9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AE5FD4CD-8B22-F841-951C-43311C4FE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512566"/>
              </p:ext>
            </p:extLst>
          </p:nvPr>
        </p:nvGraphicFramePr>
        <p:xfrm>
          <a:off x="1429554" y="927100"/>
          <a:ext cx="9233700" cy="61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33081" cy="1325563"/>
          </a:xfrm>
        </p:spPr>
        <p:txBody>
          <a:bodyPr/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SOLUTION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361434-D2CC-5040-8BF9-3C75AE6B4D45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4850266-0D62-CE4A-9487-A4E1F914B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874" y="2079331"/>
            <a:ext cx="1044425" cy="48317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0382B3-5CD3-6C44-A2E3-33C51088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latin typeface="Century Gothic" panose="020B0502020202020204" pitchFamily="34" charset="0"/>
              </a:rPr>
              <a:t>5</a:t>
            </a:fld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88E981A-D33E-6143-8D8F-2871258FBA11}"/>
              </a:ext>
            </a:extLst>
          </p:cNvPr>
          <p:cNvSpPr/>
          <p:nvPr/>
        </p:nvSpPr>
        <p:spPr>
          <a:xfrm>
            <a:off x="11010900" y="6327775"/>
            <a:ext cx="406400" cy="406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19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0382B3-5CD3-6C44-A2E3-33C51088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6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B117BCB-C8AE-CA4A-9602-A1988799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8300"/>
            <a:ext cx="12192000" cy="91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33081" cy="1325563"/>
          </a:xfrm>
        </p:spPr>
        <p:txBody>
          <a:bodyPr/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SOLUTION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958FDE-6809-3245-8629-B1F16190C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473"/>
            <a:ext cx="10515600" cy="3005484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Reconstruire le patrimoine disparu.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Permettre au public d’y accéder à distance.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Remplacer les vieux manuels éducatifs par des expérience éducatives interactives 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développer un tourisme « web compatible » pour amener des flux considérables de visiteurs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Offrir une expérience inédite et authentique, procurant des émotions fortes</a:t>
            </a:r>
          </a:p>
          <a:p>
            <a:r>
              <a:rPr lang="fr-FR" sz="2000" dirty="0">
                <a:latin typeface="Century Gothic" panose="020B0502020202020204" pitchFamily="34" charset="0"/>
              </a:rPr>
              <a:t>Faire participer les personnes à mobilité réduite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361434-D2CC-5040-8BF9-3C75AE6B4D45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368F6C9-DCEF-BB44-A719-9C00DA625634}"/>
              </a:ext>
            </a:extLst>
          </p:cNvPr>
          <p:cNvSpPr txBox="1">
            <a:spLocks/>
          </p:cNvSpPr>
          <p:nvPr/>
        </p:nvSpPr>
        <p:spPr>
          <a:xfrm>
            <a:off x="9175911" y="587824"/>
            <a:ext cx="2409512" cy="19895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fr-FR" sz="3200" b="1" dirty="0">
              <a:solidFill>
                <a:srgbClr val="77988B"/>
              </a:solidFill>
              <a:latin typeface="Century Gothic" panose="020B0502020202020204" pitchFamily="34" charset="0"/>
            </a:endParaRPr>
          </a:p>
          <a:p>
            <a:pPr marL="0" indent="0" algn="r">
              <a:buNone/>
            </a:pPr>
            <a:r>
              <a:rPr lang="fr-FR" sz="3200" b="1" dirty="0">
                <a:solidFill>
                  <a:srgbClr val="77988B"/>
                </a:solidFill>
                <a:latin typeface="Century Gothic" panose="020B0502020202020204" pitchFamily="34" charset="0"/>
              </a:rPr>
              <a:t>Education</a:t>
            </a:r>
          </a:p>
          <a:p>
            <a:pPr marL="0" indent="0" algn="r">
              <a:buNone/>
            </a:pPr>
            <a:r>
              <a:rPr lang="fr-FR" sz="3200" b="1" dirty="0">
                <a:solidFill>
                  <a:srgbClr val="77988B"/>
                </a:solidFill>
                <a:latin typeface="Century Gothic" panose="020B0502020202020204" pitchFamily="34" charset="0"/>
              </a:rPr>
              <a:t>Tourisme</a:t>
            </a:r>
          </a:p>
          <a:p>
            <a:pPr marL="0" indent="0" algn="r">
              <a:buNone/>
            </a:pPr>
            <a:r>
              <a:rPr lang="fr-FR" sz="3200" b="1" dirty="0">
                <a:solidFill>
                  <a:srgbClr val="77988B"/>
                </a:solidFill>
                <a:latin typeface="Century Gothic" panose="020B0502020202020204" pitchFamily="34" charset="0"/>
              </a:rPr>
              <a:t>Santé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850266-0D62-CE4A-9487-A4E1F914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89" y="4974957"/>
            <a:ext cx="2688633" cy="124383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0382B3-5CD3-6C44-A2E3-33C51088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7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85B9650-B37B-B843-83DC-7CADF43C39D2}"/>
              </a:ext>
            </a:extLst>
          </p:cNvPr>
          <p:cNvCxnSpPr/>
          <p:nvPr/>
        </p:nvCxnSpPr>
        <p:spPr>
          <a:xfrm>
            <a:off x="11547564" y="1097280"/>
            <a:ext cx="0" cy="1332412"/>
          </a:xfrm>
          <a:prstGeom prst="line">
            <a:avLst/>
          </a:prstGeom>
          <a:ln>
            <a:solidFill>
              <a:srgbClr val="7798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5D6F3FAC-9D24-AF49-970F-C87AF6184D4A}"/>
              </a:ext>
            </a:extLst>
          </p:cNvPr>
          <p:cNvSpPr/>
          <p:nvPr/>
        </p:nvSpPr>
        <p:spPr>
          <a:xfrm>
            <a:off x="11010900" y="6327775"/>
            <a:ext cx="406400" cy="406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66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33081" cy="1325563"/>
          </a:xfrm>
        </p:spPr>
        <p:txBody>
          <a:bodyPr/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SOLUTION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361434-D2CC-5040-8BF9-3C75AE6B4D45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4850266-0D62-CE4A-9487-A4E1F914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47" y="2027104"/>
            <a:ext cx="4666709" cy="21589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4227CE-288D-C346-822F-2427BC2D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50850"/>
            <a:ext cx="1840910" cy="8568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8E20F4-0296-B74F-BFBF-A32A29582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169" y="5581701"/>
            <a:ext cx="1617144" cy="7518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3643D1-B34C-274F-83C7-CD2EBC9D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961" y="3539213"/>
            <a:ext cx="1131386" cy="9283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B8AA80D-E980-914B-9C83-A86946071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347" y="2767054"/>
            <a:ext cx="2351119" cy="15218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551CBF-5EDD-C141-9D9E-DF2BD0956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0019" y="4053668"/>
            <a:ext cx="1402048" cy="64909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E4C8AD-7994-EF46-B99D-120441A8D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0090" y="4879517"/>
            <a:ext cx="1818038" cy="839094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3912B07-0854-4040-B24D-4024D71FDF5D}"/>
              </a:ext>
            </a:extLst>
          </p:cNvPr>
          <p:cNvCxnSpPr/>
          <p:nvPr/>
        </p:nvCxnSpPr>
        <p:spPr>
          <a:xfrm>
            <a:off x="2679109" y="2707679"/>
            <a:ext cx="203576" cy="209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D8E97E9-040C-2544-8749-16F6CE01F1B4}"/>
              </a:ext>
            </a:extLst>
          </p:cNvPr>
          <p:cNvCxnSpPr>
            <a:cxnSpLocks/>
          </p:cNvCxnSpPr>
          <p:nvPr/>
        </p:nvCxnSpPr>
        <p:spPr>
          <a:xfrm flipH="1">
            <a:off x="2456577" y="3651342"/>
            <a:ext cx="196507" cy="11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831E6F9-B0A0-CA49-9875-65E0B42B4118}"/>
              </a:ext>
            </a:extLst>
          </p:cNvPr>
          <p:cNvCxnSpPr>
            <a:cxnSpLocks/>
          </p:cNvCxnSpPr>
          <p:nvPr/>
        </p:nvCxnSpPr>
        <p:spPr>
          <a:xfrm flipH="1" flipV="1">
            <a:off x="4034649" y="3709940"/>
            <a:ext cx="204520" cy="223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17FAF25-7261-CB47-8AA1-C5969DF345F2}"/>
              </a:ext>
            </a:extLst>
          </p:cNvPr>
          <p:cNvCxnSpPr>
            <a:cxnSpLocks/>
          </p:cNvCxnSpPr>
          <p:nvPr/>
        </p:nvCxnSpPr>
        <p:spPr>
          <a:xfrm flipH="1">
            <a:off x="3499906" y="4627758"/>
            <a:ext cx="543204" cy="251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9EBD17-E70F-5E49-B8A4-1AF4897653A3}"/>
              </a:ext>
            </a:extLst>
          </p:cNvPr>
          <p:cNvCxnSpPr>
            <a:cxnSpLocks/>
          </p:cNvCxnSpPr>
          <p:nvPr/>
        </p:nvCxnSpPr>
        <p:spPr>
          <a:xfrm flipH="1" flipV="1">
            <a:off x="3673265" y="5617027"/>
            <a:ext cx="369845" cy="2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967B40E-6F84-874E-8F82-50241B9E5D4F}"/>
              </a:ext>
            </a:extLst>
          </p:cNvPr>
          <p:cNvCxnSpPr>
            <a:cxnSpLocks/>
          </p:cNvCxnSpPr>
          <p:nvPr/>
        </p:nvCxnSpPr>
        <p:spPr>
          <a:xfrm flipV="1">
            <a:off x="5856313" y="4288902"/>
            <a:ext cx="1095330" cy="132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1AACF2F1-A39B-D545-8091-4EB3DC0468D0}"/>
              </a:ext>
            </a:extLst>
          </p:cNvPr>
          <p:cNvSpPr txBox="1"/>
          <p:nvPr/>
        </p:nvSpPr>
        <p:spPr>
          <a:xfrm>
            <a:off x="7184657" y="4420009"/>
            <a:ext cx="1861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8DB4A5"/>
                </a:solidFill>
                <a:latin typeface="Century Gothic" panose="020B0502020202020204" pitchFamily="34" charset="0"/>
              </a:rPr>
              <a:t>. Vert</a:t>
            </a:r>
          </a:p>
          <a:p>
            <a:r>
              <a:rPr lang="fr-FR" sz="1050" dirty="0">
                <a:solidFill>
                  <a:srgbClr val="403F38"/>
                </a:solidFill>
                <a:latin typeface="Century Gothic" panose="020B0502020202020204" pitchFamily="34" charset="0"/>
              </a:rPr>
              <a:t>. Marron foncé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6D7A7-A87A-8644-9E25-36C071EF5BFB}"/>
              </a:ext>
            </a:extLst>
          </p:cNvPr>
          <p:cNvSpPr txBox="1"/>
          <p:nvPr/>
        </p:nvSpPr>
        <p:spPr>
          <a:xfrm>
            <a:off x="10538885" y="980788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Logo</a:t>
            </a:r>
          </a:p>
        </p:txBody>
      </p:sp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358AB741-3295-0C41-9C73-D30DC8D2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/>
              <a:t>8</a:t>
            </a:fld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79F0963-35FA-1346-BEFE-0644B9688AD5}"/>
              </a:ext>
            </a:extLst>
          </p:cNvPr>
          <p:cNvCxnSpPr>
            <a:cxnSpLocks/>
          </p:cNvCxnSpPr>
          <p:nvPr/>
        </p:nvCxnSpPr>
        <p:spPr>
          <a:xfrm>
            <a:off x="11547564" y="1149532"/>
            <a:ext cx="0" cy="245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B4E7EA88-FD92-FB41-A25B-377727B87DC5}"/>
              </a:ext>
            </a:extLst>
          </p:cNvPr>
          <p:cNvSpPr/>
          <p:nvPr/>
        </p:nvSpPr>
        <p:spPr>
          <a:xfrm>
            <a:off x="11010900" y="6327775"/>
            <a:ext cx="406400" cy="406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43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87D86B7C-42CB-BD42-8974-40BAE74FD9FC}"/>
              </a:ext>
            </a:extLst>
          </p:cNvPr>
          <p:cNvSpPr/>
          <p:nvPr/>
        </p:nvSpPr>
        <p:spPr>
          <a:xfrm>
            <a:off x="11010900" y="6327775"/>
            <a:ext cx="406400" cy="406400"/>
          </a:xfrm>
          <a:prstGeom prst="ellipse">
            <a:avLst/>
          </a:prstGeom>
          <a:solidFill>
            <a:srgbClr val="F27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097" y="367247"/>
            <a:ext cx="5779576" cy="1325563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latin typeface="Century Gothic" panose="020B0502020202020204" pitchFamily="34" charset="0"/>
              </a:rPr>
              <a:t>Pourquoi Le </a:t>
            </a:r>
            <a:r>
              <a:rPr lang="fr-FR" b="1" dirty="0">
                <a:latin typeface="Century Gothic" panose="020B0502020202020204" pitchFamily="34" charset="0"/>
              </a:rPr>
              <a:t>VR</a:t>
            </a:r>
            <a:r>
              <a:rPr lang="fr-FR" dirty="0">
                <a:latin typeface="Century Gothic" panose="020B0502020202020204" pitchFamily="34" charset="0"/>
              </a:rPr>
              <a:t> ?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958FDE-6809-3245-8629-B1F16190C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fr-FR" sz="2000" b="1" dirty="0">
                <a:solidFill>
                  <a:srgbClr val="F27C38"/>
                </a:solidFill>
                <a:latin typeface="Century Gothic" panose="020B0502020202020204" pitchFamily="34" charset="0"/>
              </a:rPr>
              <a:t>La réalité virtuelle au service du patrimoine, Le tourisme et la santé</a:t>
            </a:r>
          </a:p>
          <a:p>
            <a:pPr marL="0" indent="0" algn="r">
              <a:buNone/>
            </a:pPr>
            <a:endParaRPr lang="fr-FR" sz="2400" b="1" dirty="0">
              <a:latin typeface="Century Gothic" panose="020B0502020202020204" pitchFamily="34" charset="0"/>
            </a:endParaRPr>
          </a:p>
          <a:p>
            <a:pPr marL="0" indent="0" algn="r">
              <a:buNone/>
            </a:pPr>
            <a:endParaRPr lang="fr-FR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fr-FR" sz="2400" b="1" dirty="0">
                <a:latin typeface="Century Gothic" panose="020B0502020202020204" pitchFamily="34" charset="0"/>
              </a:rPr>
              <a:t>. L’immersion émotionnelle </a:t>
            </a:r>
          </a:p>
          <a:p>
            <a:pPr marL="0" indent="0" algn="ctr">
              <a:buNone/>
            </a:pPr>
            <a:endParaRPr lang="fr-FR" sz="2400" b="1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fr-FR" sz="2400" b="1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fr-FR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fr-FR" sz="2400" b="1" dirty="0">
                <a:latin typeface="Century Gothic" panose="020B0502020202020204" pitchFamily="34" charset="0"/>
              </a:rPr>
              <a:t>. Immersion spatiale  (Le monde virtuel est convaincant)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1FA3A1-0E8A-514D-9909-C7955F20848D}"/>
              </a:ext>
            </a:extLst>
          </p:cNvPr>
          <p:cNvCxnSpPr>
            <a:cxnSpLocks/>
          </p:cNvCxnSpPr>
          <p:nvPr/>
        </p:nvCxnSpPr>
        <p:spPr>
          <a:xfrm>
            <a:off x="5743074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102D53-3E9A-7F46-A881-8EA49AC9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fr-F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F25F9E-187B-0144-BC4B-C85ED294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668335"/>
            <a:ext cx="609600" cy="573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8ED180-731D-8240-96BC-D19BAC27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3" y="2721593"/>
            <a:ext cx="2907417" cy="29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40DDC-8EE4-5849-89D5-9822D5B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760" y="369895"/>
            <a:ext cx="4075840" cy="1325563"/>
          </a:xfrm>
        </p:spPr>
        <p:txBody>
          <a:bodyPr>
            <a:normAutofit/>
          </a:bodyPr>
          <a:lstStyle/>
          <a:p>
            <a:pPr algn="r"/>
            <a:r>
              <a:rPr lang="fr-FR" sz="3600" b="1" dirty="0">
                <a:latin typeface="Century Gothic" panose="020B0502020202020204" pitchFamily="34" charset="0"/>
              </a:rPr>
              <a:t>RÉALISATION</a:t>
            </a:r>
            <a:endParaRPr lang="fr-FR" sz="3600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D52256-9256-C948-B238-CD8DE2B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1C38-8BAE-3540-B770-198DD1FE067C}" type="slidenum">
              <a:rPr lang="fr-FR" smtClean="0">
                <a:solidFill>
                  <a:schemeClr val="tx1"/>
                </a:solidFill>
                <a:latin typeface="Century Gothic" panose="020B0502020202020204" pitchFamily="34" charset="0"/>
              </a:rPr>
              <a:t>10</a:t>
            </a:fld>
            <a:endParaRPr lang="fr-FR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3E91409-4135-1743-9B65-5FAE1F5CB9E6}"/>
              </a:ext>
            </a:extLst>
          </p:cNvPr>
          <p:cNvCxnSpPr>
            <a:cxnSpLocks/>
          </p:cNvCxnSpPr>
          <p:nvPr/>
        </p:nvCxnSpPr>
        <p:spPr>
          <a:xfrm>
            <a:off x="838200" y="1343022"/>
            <a:ext cx="561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2508C1A-2ADE-7846-A563-22A8732BF29C}"/>
              </a:ext>
            </a:extLst>
          </p:cNvPr>
          <p:cNvSpPr txBox="1"/>
          <p:nvPr/>
        </p:nvSpPr>
        <p:spPr>
          <a:xfrm>
            <a:off x="4076700" y="3378200"/>
            <a:ext cx="17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CAPTURE ECRAN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ECA238F-BB9B-E04B-BA27-3C1944FC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84" y="2316150"/>
            <a:ext cx="5662278" cy="308199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F6C552D-E14E-174C-866A-7D3AB32AE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1" y="2316149"/>
            <a:ext cx="6035133" cy="308199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9BCAD26-072C-B542-8006-71F3DD18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77" y="707634"/>
            <a:ext cx="1149350" cy="531719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4C9235E2-4ED8-6546-90B7-BCE6F21E270A}"/>
              </a:ext>
            </a:extLst>
          </p:cNvPr>
          <p:cNvSpPr/>
          <p:nvPr/>
        </p:nvSpPr>
        <p:spPr>
          <a:xfrm>
            <a:off x="10985500" y="6327775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8281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{ED634CD2-C487-924C-8BED-D2E2E1A58C14}tf10001063</Template>
  <TotalTime>1082</TotalTime>
  <Words>543</Words>
  <Application>Microsoft Macintosh PowerPoint</Application>
  <PresentationFormat>Grand écran</PresentationFormat>
  <Paragraphs>148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</vt:lpstr>
      <vt:lpstr>Thème Office</vt:lpstr>
      <vt:lpstr>Présentation PowerPoint</vt:lpstr>
      <vt:lpstr>PLAN</vt:lpstr>
      <vt:lpstr>CONTEXT</vt:lpstr>
      <vt:lpstr>SOLUTION</vt:lpstr>
      <vt:lpstr>Présentation PowerPoint</vt:lpstr>
      <vt:lpstr>SOLUTION</vt:lpstr>
      <vt:lpstr>SOLUTION</vt:lpstr>
      <vt:lpstr>Pourquoi Le VR ? </vt:lpstr>
      <vt:lpstr>RÉALISATION</vt:lpstr>
      <vt:lpstr>Présentation PowerPoint</vt:lpstr>
      <vt:lpstr>CHOIX TECHNIQUES</vt:lpstr>
      <vt:lpstr>SWOT</vt:lpstr>
      <vt:lpstr>Cible</vt:lpstr>
      <vt:lpstr>BMC</vt:lpstr>
      <vt:lpstr>RÉSUMÉ</vt:lpstr>
      <vt:lpstr>Présentation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Chaima Solli</dc:creator>
  <cp:lastModifiedBy>Chaima Solli</cp:lastModifiedBy>
  <cp:revision>64</cp:revision>
  <dcterms:created xsi:type="dcterms:W3CDTF">2018-04-21T15:29:34Z</dcterms:created>
  <dcterms:modified xsi:type="dcterms:W3CDTF">2018-04-22T12:01:36Z</dcterms:modified>
</cp:coreProperties>
</file>